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573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6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510FC-7EB4-4441-B96E-A2DFA70D3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503D3-A4D2-4C97-AA87-D93D98259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67063-B7CD-4069-BB74-C04A3BA3E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77A0D-5DD1-4DCD-BFCB-AC675EC40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442E30-31C2-498B-8510-09F99B436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88D27F-8928-403A-BE79-F727D00E1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EAE6EE-3E4F-4313-9209-E2A0AADEF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00709-7986-4696-B6EF-20BAA8EDA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21D3E-D728-4B75-BB3B-3C6D3E8FC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1667E-0AA9-4EF7-8E5A-6216C2B36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33BA4-3694-460C-B893-5760CEB11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5720" r:id="rId2"/>
    <p:sldLayoutId id="2147515721" r:id="rId3"/>
    <p:sldLayoutId id="2147515722" r:id="rId4"/>
    <p:sldLayoutId id="2147515723" r:id="rId5"/>
    <p:sldLayoutId id="2147515724" r:id="rId6"/>
    <p:sldLayoutId id="2147515725" r:id="rId7"/>
    <p:sldLayoutId id="2147515726" r:id="rId8"/>
    <p:sldLayoutId id="2147515727" r:id="rId9"/>
    <p:sldLayoutId id="2147515728" r:id="rId10"/>
    <p:sldLayoutId id="214751572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29" Type="http://schemas.openxmlformats.org/officeDocument/2006/relationships/tags" Target="../tags/tag182.xml" /><Relationship Id="rId3" Type="http://schemas.openxmlformats.org/officeDocument/2006/relationships/tags" Target="../tags/tag156.xml" /><Relationship Id="rId30" Type="http://schemas.openxmlformats.org/officeDocument/2006/relationships/tags" Target="../tags/tag183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24234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1515"/>
          </a:bodyPr>
          <a:lstStyle/>
          <a:p>
            <a:r>
              <a:rPr lang="zh-CN" altLang="en-US"/>
              <a:t>如何引导孩子正确面对人生挫折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了解孩子面对挫折的心理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培养孩子的抗挫能力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引导孩子正确看待挫折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与孩子共同应对挫折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关注孩子的心理健康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了解孩子面对挫折的心理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认识孩子面对挫折时的情绪反应</a:t>
            </a:r>
            <a:endParaRPr lang="zh-CN" altLang="en-US"/>
          </a:p>
        </p:txBody>
      </p:sp>
      <p:sp>
        <p:nvSpPr>
          <p:cNvPr id="1048968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焦虑：担心失败，对未来感到不安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沮丧：对挫折感到失望，对自己失去信心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恐惧：害怕失败，对未知的恐惧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逃避：逃避挫折，不愿意面对失败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愤怒：对挫折感到不满，对失败感到愤怒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乐观：积极面对挫折，对未来充满信心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分析孩子面对挫折的原因</a:t>
            </a:r>
            <a:endParaRPr lang="zh-CN" altLang="en-US"/>
          </a:p>
        </p:txBody>
      </p:sp>
      <p:sp>
        <p:nvSpPr>
          <p:cNvPr id="104905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缺乏自信：对自己的能力没有信心，害怕失败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缺乏目标：没有明确的人生目标和方向，容易迷失方向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缺乏支持：没有家人、朋友或老师的支持和鼓励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缺乏经验：没有经历过挫折，不知道如何应对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了解孩子面对挫折的个性差异</a:t>
            </a:r>
            <a:endParaRPr lang="zh-CN" altLang="en-US"/>
          </a:p>
        </p:txBody>
      </p:sp>
      <p:sp>
        <p:nvSpPr>
          <p:cNvPr id="1049128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社会环境：学校、朋友、社区等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2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家庭环境：父母教育方式、家庭氛围等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情绪反应：焦虑、恐惧、愤怒、悲伤等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6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心理承受能力：强、弱、中等等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8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性格类型：内向、外向、敏感、乐观等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50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应对方式：逃避、面对、求助、自我安慰等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52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4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6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0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培养孩子的抗挫能力</a:t>
            </a:r>
            <a:endParaRPr lang="zh-CN" altLang="en-US"/>
          </a:p>
        </p:txBody>
      </p:sp>
      <p:sp>
        <p:nvSpPr>
          <p:cNvPr id="104919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20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培养孩子的自信心</a:t>
            </a:r>
            <a:endParaRPr lang="zh-CN" altLang="en-US"/>
          </a:p>
        </p:txBody>
      </p:sp>
      <p:sp>
        <p:nvSpPr>
          <p:cNvPr id="10492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鼓励孩子尝试新事物，让他们感受到成功的喜悦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引导孩子正确看待失败，让他们明白失败是成功的垫脚石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尊重孩子的选择，让他们感受到自己的价值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给孩子提供支持和帮助，让他们感受到家庭的温暖和力量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培养孩子的耐心和毅力</a:t>
            </a:r>
            <a:endParaRPr lang="zh-CN" altLang="en-US"/>
          </a:p>
        </p:txBody>
      </p:sp>
      <p:sp>
        <p:nvSpPr>
          <p:cNvPr id="104930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设定目标：为孩子设定短期和长期的目标，鼓励他们坚持完成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鼓励尝试：鼓励孩子尝试新事物，即使失败也要鼓励他们继续尝试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培养自律：帮助孩子建立良好的生活习惯和学习习惯，培养他们的自律能力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鼓励分享：鼓励孩子与他人分享自己的挫折和成功，培养他们的社交能力和自信心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培养孩子解决问题的能力</a:t>
            </a:r>
            <a:endParaRPr lang="zh-CN" altLang="en-US"/>
          </a:p>
        </p:txBody>
      </p:sp>
      <p:sp>
        <p:nvSpPr>
          <p:cNvPr id="104936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鼓励孩子面对困难，不要逃避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引导孩子思考解决问题的方法，培养独立思考能力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鼓励孩子尝试不同的解决方案，培养创新思维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引导孩子学会从失败中吸取教训，培养自我反思能力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培养孩子适应环境的能力</a:t>
            </a:r>
            <a:endParaRPr lang="zh-CN" altLang="en-US"/>
          </a:p>
        </p:txBody>
      </p:sp>
      <p:sp>
        <p:nvSpPr>
          <p:cNvPr id="104940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鼓励孩子尝试新事物，培养好奇心和探索精神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引导孩子面对失败和挫折，学会接受和应对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培养孩子的独立性和自主性，提高自我管理能力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引导孩子建立积极的人际关系，学会与他人合作和沟通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引导孩子正确看待挫折</a:t>
            </a:r>
            <a:endParaRPr lang="zh-CN" altLang="en-US"/>
          </a:p>
        </p:txBody>
      </p:sp>
      <p:sp>
        <p:nvSpPr>
          <p:cNvPr id="1049460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462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帮助孩子认识挫折的积极意义</a:t>
            </a:r>
            <a:endParaRPr lang="zh-CN" altLang="en-US"/>
          </a:p>
        </p:txBody>
      </p:sp>
      <p:sp>
        <p:nvSpPr>
          <p:cNvPr id="104950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挫折是成长的必经之路，可以帮助孩子更好地认识自己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挫折可以激发孩子的潜能，让他们更加坚强和勇敢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挫折可以培养孩子的抗压能力，让他们更好地适应社会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挫折可以让孩子学会珍惜成功，更加珍惜每一次机会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https://d.book118.com/076124234135010034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205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49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如何引导孩子正确面对人生挫折</vt:lpstr>
      <vt:lpstr>目录</vt:lpstr>
      <vt:lpstr>了解孩子面对挫折的心理</vt:lpstr>
      <vt:lpstr>认识孩子面对挫折时的情绪反应</vt:lpstr>
      <vt:lpstr>分析孩子面对挫折的原因</vt:lpstr>
      <vt:lpstr>了解孩子面对挫折的个性差异</vt:lpstr>
      <vt:lpstr>培养孩子的抗挫能力</vt:lpstr>
      <vt:lpstr>培养孩子的自信心</vt:lpstr>
      <vt:lpstr>培养孩子的耐心和毅力</vt:lpstr>
      <vt:lpstr>培养孩子解决问题的能力</vt:lpstr>
      <vt:lpstr>培养孩子适应环境的能力</vt:lpstr>
      <vt:lpstr>引导孩子正确看待挫折</vt:lpstr>
      <vt:lpstr>帮助孩子认识挫折的积极意义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2024-09-03T21:54:00.307</cp:lastPrinted>
  <dcterms:created xsi:type="dcterms:W3CDTF">2024-09-03T13:54:00Z</dcterms:created>
  <dcterms:modified xsi:type="dcterms:W3CDTF">2024-09-03T13:54:02Z</dcterms:modified>
</cp:coreProperties>
</file>