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9C5B9-0FDB-40FD-BDBA-5234C0973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3A2FD-8AE8-4F83-A51A-3A69A2B1B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18282-4079-4B09-BBE8-A1600494C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4AEBA-287F-431D-9E10-5DD034B1A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43EB29-1426-43F1-B8A8-122ACC8D1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909241-A85A-4D86-80C9-123451107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B2BE50-D871-4B08-9EB4-FB244147B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377A4-D199-4CF0-83E2-10750D6CA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B5B83-D7A5-4F38-A41A-D9E41A0DC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D8F3D-1844-42BD-B125-4B9031391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0460AE-A437-4950-A4EA-66F31E6EE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1250521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《库存控制模型、技术与仿真》第5章独立需求库存控制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独立需求库存控制概述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库存控制策略与模型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仿真技术在库存控制中应用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案例分析：独立需求库存控制实践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独立需求库存控制概述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独立需求库存控制是针对具有不确定性、间断性和独立性的物品需求进行的库存控制方法。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独立需求库存控制不依赖于其他物品的需求，具有较大的波动性和不可预测性。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独立需求库存控制是企业运营中不可或缺的一环，对于提高客户满意度、降低库存成本和优化供应链等方面具有重要意义。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独立需求库存控制广泛应用于零售、批发、制造、服务等领域，如超市的商品库存管理、医院的药品库存管理、制造企业的原材料库存管理等。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独立需求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指某种物品的需求与其他物品的需求无关，具有独立的特性。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是指通过一系列的管理手段和技术方法，对物品的库存水平进行控制和优化，以达到降低成本、提高效益的目的。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仿真技术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是指利用计算机技术和数学方法，对实际系统进行模拟和实验，以研究和优化系统的性能和行为。在独立需求库存控制中，仿真技术可用于模拟和优化库存策略，提高库存控制的效率和准确性。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相关术语解析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需求预测方法与技术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通过计算历史数据的移动平均值来预测未来需求，适用于需求波动不大的情况。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移动平均法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对历史数据进行加权平均，给予近期数据更大权重，适用于需求趋势变化不大的情况。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指数平滑法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针对具有季节性波动特征的需求，通过识别季节性模式进行预测。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季节性分析法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时间序列分析法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因果分析法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通过建立因变量与自变量之间的回归模型，分析自变量对因变量的影响程度，进而预测未来需求。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经济计量模型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运用经济学理论和方法，构建包含多个经济变量的模型，分析经济变量之间的因果关系，预测未来需求。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综合运用定性预测方法和定量预测方法，提高预测精度和可靠性。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定性预测与定量预测相结合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根据不同预测模型的优缺点和适用范围，选择合适的模型进行组合预测。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不同预测模型组合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组合预测法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采用均方误差、平均绝对误差等指标度量预测误差的大小。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误差度量指标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根据误差度量结果，对预测模型进行调整和优化，提高预测精度。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误差调整方法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预测误差度量及调整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库存控制策略与模型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当库存水平下降到再订货点R时，开始订货并补充至最大库存水平Q。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简单易懂，适用于需求稳定、提前期固定的独立需求库存系统。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对于需求波动大或提前期不稳定的系统，可能导致库存积压或缺货现象。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适用于零售、批发等行业的库存控制。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(Q, R)策略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(S, S)策略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585" r="1458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连续检查库存，当库存水平低于最大库存水平S时，开始订货并补充至最大库存水平S。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能够保持稳定的库存水平，减少缺货风险。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对于需求波动大的系统，可能导致库存积压。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适用于生产、制造等行业的库存控制。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72" r="1947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32" r="1773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周期性盘点策略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每隔一定时期T对库存进行盘点，根据盘点结果确定是否订货以及订货量。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能够减少日常库存管理的工作量，降低管理成本。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盘点周期较长，可能导致缺货或库存积压现象。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适用于需求相对稳定、品种较少的库存系统。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https://d.book118.com/076125052133010051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2024-09-17T09:37:24.206</cp:lastPrinted>
  <dcterms:created xsi:type="dcterms:W3CDTF">2024-09-17T01:37:24Z</dcterms:created>
  <dcterms:modified xsi:type="dcterms:W3CDTF">2024-09-17T01:37:26Z</dcterms:modified>
</cp:coreProperties>
</file>