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1DC9DF-D1AE-42D7-BA14-E85B29E1D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77BD1A-B61B-4CED-8BBD-2C0DAAE9D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9A3EC7-84FD-4D75-8D72-39F4275EA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646E54-ADDD-4D20-8972-F3758633A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7B602D-6310-496F-90A6-9CE9479B8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1967DD-58E5-4A1A-9D20-1BF355069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D70F95-18B1-4777-9CD5-AC349DF1A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A0454B-12CB-427A-9D95-6BBB69F9B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D25B28-4927-4D55-9C21-1AA8F7552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624238-A26F-4252-84D1-D5DED1B21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31BF3-515D-4F45-87C2-3FA1372EB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13111504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爱岗敬业个人的心得体会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FFFFFF"/>
                </a:solidFill>
              </a:rPr>
              <a:t>作者：凯辰文创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对爱岗敬业的理解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如何在工作中实践爱岗敬业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爱岗敬业对个人职业发展的影响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爱岗敬业对团队和组织的影响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如何在工作中培养爱岗敬业精神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对爱岗敬业的理解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60" b="21460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热爱自己的工作岗位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爱岗敬业的人对自己的工作有深厚的感情，能够积极主动地完成工作任务，并从中获得成就感和满足感。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尽职尽责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爱岗敬业的人对自己的工作有高度的责任心，能够认真履行工作职责，确保工作质量和效率。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坚持不懈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爱岗敬业的人对自己的工作有持久的热情和毅力，能够在工作中克服困难和挫折，坚持不懈地追求更好的工作效果。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什么是爱岗敬业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536" b="95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爱岗敬业的人能够更加高效地完成工作任务，从而提高整个团队的工作效率。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增强职业竞争力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爱岗敬业的人在职业发展中更具有竞争力，能够获得更多的职业机会和更好的职业发展前景。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提升个人品质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爱岗敬业是一种优秀的个人品质，能够让一个人在生活和工作中更加出色和成功。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爱岗敬业的重要性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树立正确的职业观念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爱岗敬业的前提是要树立正确的职业观念，认识到自己的工作对个人和社会的重要性，从而更加认真地对待工作。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提高自身素质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爱岗敬业需要具备较高的自身素质，包括专业技能、沟通能力、团队合作能力等方面的素质，这些素质的提高有助于更好地完成工作任务。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培养良好的工作习惯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爱岗敬业需要培养良好的工作习惯，包括积极主动、认真负责、创新思考等方面的工作习惯，这些习惯有助于提高工作效率和工作质量。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如何理解爱岗敬业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如何在工作中实践爱岗敬业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025" b="1025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对工作充满热情，愿意全身心投入，把工作当成自己的事业来经营。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在工作中保持高度的专注力，不被外界干扰，时刻关注工作进展和细节。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对工作的热情和专注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2900" r="290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在工作中积极主动，不等待上级指示，勇于承担责任和任务。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遇到困难和挑战时，不退缩，敢于直面问题，寻找解决方案。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主动承担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勇于挑战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积极主动，勇于承担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在工作中不断学习新知识、新技能，提升自己的专业能力和综合素质。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在工作中不断反思自己的不足和错误，及时调整和改进自己的工作方式和方法。</a:t>
            </a:r>
            <a:endParaRPr lang="en-US" sz="1100"/>
          </a:p>
          <a:p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不断学习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自我反思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持续学习，提升自我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爱岗敬业对个人职业发展的影响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https://d.book118.com/076131115042010100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2024-09-24T04:11:06.994</cp:lastPrinted>
  <dcterms:created xsi:type="dcterms:W3CDTF">2024-09-23T20:11:07Z</dcterms:created>
  <dcterms:modified xsi:type="dcterms:W3CDTF">2024-09-23T20:11:08Z</dcterms:modified>
</cp:coreProperties>
</file>