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8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25709-E620-44A7-94C1-790685B66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79695-A326-4604-8983-228FA3383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A748A-DBB6-4A7B-958B-0368ECCCF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B6E6B-6756-484E-9C31-C671F5314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3C8F78-ED2B-48B5-AE8A-78B9BEFEB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9884FB-60CC-4846-9720-63E509550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72C52C-5A57-4E83-9A4F-48AC4CF93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D78BA-651A-420B-B124-D040844C0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C09FB-AD1C-48B8-83CF-058A024C3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18894-CED4-4CAE-9751-6243B177F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CDAD8-806D-4A2E-A577-3E4BE3248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475" r:id="rId2"/>
    <p:sldLayoutId id="2147484476" r:id="rId3"/>
    <p:sldLayoutId id="2147484477" r:id="rId4"/>
    <p:sldLayoutId id="2147484478" r:id="rId5"/>
    <p:sldLayoutId id="2147484479" r:id="rId6"/>
    <p:sldLayoutId id="2147484480" r:id="rId7"/>
    <p:sldLayoutId id="2147484481" r:id="rId8"/>
    <p:sldLayoutId id="2147484482" r:id="rId9"/>
    <p:sldLayoutId id="2147484483" r:id="rId10"/>
    <p:sldLayoutId id="214748448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3513220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幼儿园教育中如何培养幼儿的思维逻辑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幼儿园教育中的思维逻辑培养目标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幼儿园教育中的思维逻辑培养方法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6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幼儿园教育中思维逻辑培养的注意事项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6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幼儿园教育中思维逻辑培养的实践案例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总结与展望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幼儿园教育中的思维逻辑培养目标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培养幼儿的逻辑思维能力</a:t>
            </a:r>
            <a:endParaRPr lang="zh-CN" altLang="en-US"/>
          </a:p>
        </p:txBody>
      </p:sp>
      <p:sp>
        <p:nvSpPr>
          <p:cNvPr id="104896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培养幼儿对事物的观察力和分析能力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培养幼儿对问题的推理和判断能力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培养幼儿对信息的归纳和整理能力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培养幼儿对事物的系统性和条理性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提升幼儿的推理能力</a:t>
            </a:r>
            <a:endParaRPr lang="zh-CN" altLang="en-US"/>
          </a:p>
        </p:txBody>
      </p:sp>
      <p:sp>
        <p:nvSpPr>
          <p:cNvPr id="104901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引导幼儿理解和运用概念，提升逻辑思维能力。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培养幼儿观察能力，通过观察进行推理和判断。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训练幼儿分类和排序能力，建立逻辑关系。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通过数学教育，培养幼儿逻辑思维和推理能力。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帮助幼儿建立良好的思维习惯</a:t>
            </a:r>
            <a:endParaRPr lang="zh-CN" altLang="en-US"/>
          </a:p>
        </p:txBody>
      </p:sp>
      <p:sp>
        <p:nvSpPr>
          <p:cNvPr id="10490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培养幼儿清晰表达的能力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培养幼儿分类和归纳的能力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培养幼儿分析和判断的能力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培养幼儿推理和解决问题的能力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幼儿园教育中的思维逻辑培养方法</a:t>
            </a:r>
            <a:endParaRPr lang="zh-CN" altLang="en-US"/>
          </a:p>
        </p:txBody>
      </p:sp>
      <p:sp>
        <p:nvSpPr>
          <p:cNvPr id="104913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13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通过故事教学培养幼儿的思维逻辑</a:t>
            </a:r>
            <a:endParaRPr lang="zh-CN" altLang="en-US"/>
          </a:p>
        </p:txBody>
      </p:sp>
      <p:sp>
        <p:nvSpPr>
          <p:cNvPr id="104918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故事选择：选择情节丰富、逻辑严密的故事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引导幼儿理解故事：通过提问、讨论等方式引导幼儿理解故事情节和逻辑关系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9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启发幼儿思考：鼓励幼儿对故事进行思考、推理和想象，培养其逻辑思维能力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9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实践应用：引导幼儿在日常生活中运用逻辑思维能力解决问题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通过数学教育培养幼儿的思维逻辑</a:t>
            </a:r>
            <a:endParaRPr lang="zh-CN" altLang="en-US"/>
          </a:p>
        </p:txBody>
      </p:sp>
      <p:sp>
        <p:nvSpPr>
          <p:cNvPr id="104923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运用数学模型解决问题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培养推理能力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掌握数学思维方法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建立数理逻辑概念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通过游戏教学培养幼儿的思维逻辑</a:t>
            </a:r>
            <a:endParaRPr lang="zh-CN" altLang="en-US"/>
          </a:p>
        </p:txBody>
      </p:sp>
      <p:sp>
        <p:nvSpPr>
          <p:cNvPr id="10493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游戏设计：利用逻辑思维游戏，如拼图、数独等，培养幼儿的思维逻辑能力。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游戏互动：通过亲子游戏、团队游戏等形式，培养幼儿的团队协作和沟通能力，提升其思维逻辑的应用能力。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游戏评价：对幼儿在游戏中的表现进行评价，鼓励其积极思考、勇于尝试，促进其思维逻辑的进一步发展。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游戏引导：教师引导幼儿在游戏中发现问题、分析问题和解决问题，促进幼儿思维逻辑的发展。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通过科学实验培养幼儿的思维逻辑</a:t>
            </a:r>
            <a:endParaRPr lang="zh-CN" altLang="en-US"/>
          </a:p>
        </p:txBody>
      </p:sp>
      <p:sp>
        <p:nvSpPr>
          <p:cNvPr id="104937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实验设计：选择适合幼儿年龄和兴趣的实验主题，如水的循环、生物链等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实验操作：指导幼儿进行实验操作，观察实验现象，记录实验数据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实验总结：引导幼儿对实验结果进行分析、归纳和总结，培养其逻辑思维能力和科学探究精神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实验拓展：鼓励幼儿在日常生活中运用所学知识，培养其解决问题的能力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幼儿园教育中思维逻辑培养的注意事项</a:t>
            </a:r>
            <a:endParaRPr lang="zh-CN" altLang="en-US"/>
          </a:p>
        </p:txBody>
      </p:sp>
      <p:sp>
        <p:nvSpPr>
          <p:cNvPr id="104941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41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https://d.book118.com/076135132200010034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2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宋体</vt:lpstr>
      <vt:lpstr>Office Theme</vt:lpstr>
      <vt:lpstr>幼儿园教育中如何培养幼儿的思维逻辑</vt:lpstr>
      <vt:lpstr>目录</vt:lpstr>
      <vt:lpstr>幼儿园教育中的思维逻辑培养目标</vt:lpstr>
      <vt:lpstr>培养幼儿的逻辑思维能力</vt:lpstr>
      <vt:lpstr>提升幼儿的推理能力</vt:lpstr>
      <vt:lpstr>帮助幼儿建立良好的思维习惯</vt:lpstr>
      <vt:lpstr>幼儿园教育中的思维逻辑培养方法</vt:lpstr>
      <vt:lpstr>通过故事教学培养幼儿的思维逻辑</vt:lpstr>
      <vt:lpstr>通过数学教育培养幼儿的思维逻辑</vt:lpstr>
      <vt:lpstr>通过游戏教学培养幼儿的思维逻辑</vt:lpstr>
      <vt:lpstr>通过科学实验培养幼儿的思维逻辑</vt:lpstr>
      <vt:lpstr>幼儿园教育中思维逻辑培养的注意事项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2024-09-04T02:11:13.516</cp:lastPrinted>
  <dcterms:created xsi:type="dcterms:W3CDTF">2024-09-03T18:11:13Z</dcterms:created>
  <dcterms:modified xsi:type="dcterms:W3CDTF">2024-09-03T18:11:16Z</dcterms:modified>
</cp:coreProperties>
</file>