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C53F8-F76E-4CC0-BF4D-BBD723B7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518F1-4488-43E3-854F-D632197E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D238A-34DD-47AD-A302-A30AE96E5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A3CDE-EC83-4421-9E46-E4CD3EB7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C8008-131C-48D2-B73E-F1492EF5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DCD02-F129-44E7-A7DE-4D056F13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E288F-4D28-4A97-BC7C-6271E108E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CBED3-2B68-4D36-8654-94DF6DEB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50959-6DFD-4F05-AAB9-FEFBA66E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5E958-3BA5-4E2F-82B5-CA84B9764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02F4D-2A3C-408B-9777-30733B68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40233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健康概念与内涵</a:t>
            </a:r>
          </a:p>
          <a:p>
            <a:r>
              <a:t>营养与健康关系探讨</a:t>
            </a:r>
          </a:p>
          <a:p>
            <a:r>
              <a:t>运动锻炼在促进健康中作用</a:t>
            </a:r>
          </a:p>
          <a:p>
            <a:r>
              <a:t>心理健康维护与调节技巧</a:t>
            </a:r>
          </a:p>
          <a:p>
            <a:r>
              <a:t>疾病预防与早期发现策略</a:t>
            </a:r>
          </a:p>
          <a:p>
            <a:r>
              <a:t>健康生活方式倡导与实践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健康概念与内涵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没有疾病或身体不适的状态。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健康的传统定义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健康的现代定义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健康定义的演变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身体、心理和社会适应能力的完好状态，而不仅仅是没有疾病。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从单一的生物医学模式向生物-心理-社会医学模式的转变。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73" r="1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现代社会中健康重要性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健康是生活质量的基础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良好的健康状态是人们追求幸福生活的重要前提。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健康对经济发展的影响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健康的劳动力对于国家经济发展具有重要意义。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健康对社会稳定的作用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健康水平提高有助于减少社会负担，促进社会稳定。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44" r="169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影响健康因素剖析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基因对个体健康的影响，如遗传性疾病等。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自然环境和社会环境对健康的影响，如空气污染、工作压力等。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饮食、运动、作息等生活习惯对健康的影响。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医疗设施、医疗技术、医疗保障等对健康的影响。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遗传因素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环境因素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生活方式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医疗卫生服务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营养与健康关系探讨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适量摄入优质蛋白质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适量增加鱼、禽、蛋、瘦肉等优质蛋白质的摄入，同时减少高脂肪、高胆固醇食物的摄入。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均衡摄入各类食物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合理搭配谷类、蔬菜、水果、肉类、蛋类、奶类等食物，确保营养全面均衡。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控制总热量摄入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根据个人年龄、性别、身体活动水平等因素，合理控制总热量摄入，避免肥胖及相关疾病的发生。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合理膳食结构搭建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提供能量，维持神经系统和心肌的正常功能。建议摄入量为总能量的50%-65%。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碳水化合物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参与多种生理活动，维持正常生理功能。建议通过多样化食物满足维生素和矿物质的需求。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维生素和矿物质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提供能量，促进脂溶性维生素的吸收，维持体温和保护内脏。建议摄入量为总能量的20%-30%。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脂肪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构成和修复组织，调节生理功能，提供能量。建议摄入量为总能量的10%-15%。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蛋白质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各类营养素需求及作用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定时定量进餐，避免暴饮暴食，有助于维持正常的胃肠功能。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三餐规律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摄入不同种类的食物，确保营养全面均衡，同时增加饮食的乐趣。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多样化饮食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零食多为高热量、高盐、高糖食品，过多摄入容易导致肥胖、龋齿等问题。建议适量食用健康零食，如水果、坚果等。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控制零食摄入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适量饮水有助于维持体内水平衡，促进新陈代谢。建议每天至少饮水1500-1700毫升。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饮水充足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饮食习惯对身体健康影响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运动锻炼在促进健康中作用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儿童期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青少年期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中年期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老年期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不同年龄段适宜运动方式选择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以游戏和户外活动为主，如跑步、跳绳、球类运动等，促进身体发育和协调性。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以有氧运动为主，如快走、慢跑、游泳等，结合适当力量训练，保持身体机能。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增加力量训练，如举重、俯卧撑等，同时保持有氧运动，如游泳、自行车等，提高身体素质。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选择低强度有氧运动，如太极、瑜伽、散步等，注重平衡和柔韧性锻炼。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改善心肺功能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增强肌肉力量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促进骨骼健康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降低疾病风险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运动锻炼对身体机能提升效果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有氧运动可以提高心肺功能，增加肺活量和心脏每搏输出量。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力量训练可以增强肌肉力量和耐力，提高身体稳定性。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运动可以刺激骨骼生长和骨密度增加，预防骨质疏松。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运动可以降低高血压、糖尿病、肥胖等疾病的风险。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https://d.book118.com/076140233015010043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2024-09-10T20:56:58.952</cp:lastPrinted>
  <dcterms:created xsi:type="dcterms:W3CDTF">2024-09-10T12:56:58Z</dcterms:created>
  <dcterms:modified xsi:type="dcterms:W3CDTF">2024-09-10T12:57:00Z</dcterms:modified>
</cp:coreProperties>
</file>