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63A6D77-39C1-4343-B29F-EB48001741DD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1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4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7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0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92084B-DB8E-4CE5-BC25-8F70E90C6C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D9BC6B-AA51-4845-8180-60B207C4B0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711C90-0AD7-4D33-B107-585C63CB7A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206D91-5CC7-477E-8DB7-E4D6D5EDF3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0D63F91-AE9C-4AE6-BB1A-9A30F59A96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DD3814-E29A-4C43-9771-533687873D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088A77-0C6D-4456-B1DE-78F4EE2EBC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F9EF95-1359-4C6F-B866-38B9AF581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BA5E64-3B1F-4EFD-B834-439371D23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F62B9E-E45B-4380-AC9B-F6AC197A3A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33F86D-FA5F-4CEA-A585-CBD949D71D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564B80C-40E1-441E-82BA-E18688DB8F12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F1EE1B69-59DD-46AB-9E40-10FC4287DD6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6143141103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2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0" y="858600"/>
            <a:ext cx="1219176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传统文化的传世之道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文本框 3"/>
          <p:cNvSpPr/>
          <p:nvPr/>
        </p:nvSpPr>
        <p:spPr>
          <a:xfrm>
            <a:off x="4453200" y="4485600"/>
            <a:ext cx="40636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XXX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6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674280" y="25416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2249640" y="193032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传统文化的重要性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传统文化的代表作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传统文化的保护和传承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传统文化与现代生活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传统文化的未来与挑战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9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80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传统文化的重要性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5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传统文化的定义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传统文化是民族的精神财富，承载了民族的历史、民风民俗和智慧。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8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0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传统文化的传承意义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弘扬文化传统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维护国家文化自信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传承文化精神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培养民族认同感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9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传统文化与现代社会的关系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传统文化对当代社会具有启示和引领作用，与现代科技结合点密切。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4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2.title"/>
          <p:cNvSpPr/>
          <p:nvPr/>
        </p:nvSpPr>
        <p:spPr>
          <a:xfrm>
            <a:off x="3512160" y="2049840"/>
            <a:ext cx="26614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进行现代化发展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2.content"/>
          <p:cNvSpPr/>
          <p:nvPr/>
        </p:nvSpPr>
        <p:spPr>
          <a:xfrm>
            <a:off x="3699360" y="2511360"/>
            <a:ext cx="2143440" cy="31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数字化推广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文化产品创新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3.title"/>
          <p:cNvSpPr/>
          <p:nvPr/>
        </p:nvSpPr>
        <p:spPr>
          <a:xfrm>
            <a:off x="6426720" y="2049840"/>
            <a:ext cx="25783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content"/>
          <p:cNvSpPr/>
          <p:nvPr/>
        </p:nvSpPr>
        <p:spPr>
          <a:xfrm>
            <a:off x="6685920" y="2511360"/>
            <a:ext cx="2256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3" name="content.4.title"/>
          <p:cNvSpPr/>
          <p:nvPr/>
        </p:nvSpPr>
        <p:spPr>
          <a:xfrm>
            <a:off x="9177480" y="2049840"/>
            <a:ext cx="2299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content"/>
          <p:cNvSpPr/>
          <p:nvPr/>
        </p:nvSpPr>
        <p:spPr>
          <a:xfrm>
            <a:off x="9430560" y="2511360"/>
            <a:ext cx="2292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1"/>
          <p:cNvSpPr>
            <a:spLocks noGrp="1"/>
          </p:cNvSpPr>
          <p:nvPr>
            <p:ph type="title" idx="4294967295"/>
          </p:nvPr>
        </p:nvSpPr>
        <p:spPr>
          <a:xfrm>
            <a:off x="210240" y="360000"/>
            <a:ext cx="1058940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传统文化的创新与发展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7" name="content.1.title"/>
          <p:cNvSpPr/>
          <p:nvPr/>
        </p:nvSpPr>
        <p:spPr>
          <a:xfrm>
            <a:off x="882000" y="2049840"/>
            <a:ext cx="2716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保留传统文化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1.content"/>
          <p:cNvSpPr/>
          <p:nvPr/>
        </p:nvSpPr>
        <p:spPr>
          <a:xfrm>
            <a:off x="1101240" y="2511360"/>
            <a:ext cx="205380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传统节日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习俗传统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9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0" name="PlaceHolder 1"/>
          <p:cNvSpPr>
            <a:spLocks noGrp="1"/>
          </p:cNvSpPr>
          <p:nvPr>
            <p:ph type="title" idx="4294967295"/>
          </p:nvPr>
        </p:nvSpPr>
        <p:spPr>
          <a:xfrm>
            <a:off x="281880" y="1220400"/>
            <a:ext cx="1172160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如何在保留传统文化的基础上进行现代化发展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1" name="content"/>
          <p:cNvSpPr/>
          <p:nvPr/>
        </p:nvSpPr>
        <p:spPr>
          <a:xfrm>
            <a:off x="318600" y="2352600"/>
            <a:ext cx="1158408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保留传统文化的基础是尊重历史传统，结合现代科技创新，推动文化的传承与发展。传统文化的价值需要在现代社会中得到体现，同时也要与时俱进，赋予新的时代内涵。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2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123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传统文化的代表作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8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中国传统文化代表作品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中国传统文化代表作品包括国画、书法、古诗词等，是中华文化的瑰宝。在这些传统作品中，体现了中华民族的智慧和美学追求。国粹的传承与发扬是我们的责任和使命。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1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传统文化在世界的传播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4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solidFill>
            <a:srgbClr val="729FCF"/>
          </a:solid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中国传统文化在世界的影响和传播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中国传统文化影响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文化的交流与融合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跨文化交流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content.2.title"/>
          <p:cNvSpPr/>
          <p:nvPr/>
        </p:nvSpPr>
        <p:spPr>
          <a:xfrm>
            <a:off x="3512160" y="2049840"/>
            <a:ext cx="26614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茶道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2.content"/>
          <p:cNvSpPr/>
          <p:nvPr/>
        </p:nvSpPr>
        <p:spPr>
          <a:xfrm>
            <a:off x="3699360" y="2511360"/>
            <a:ext cx="2143440" cy="31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日本传统文化中的重要仪式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强调了礼节与精神交流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9" name="content.3.title"/>
          <p:cNvSpPr/>
          <p:nvPr/>
        </p:nvSpPr>
        <p:spPr>
          <a:xfrm>
            <a:off x="6426720" y="2049840"/>
            <a:ext cx="25783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印度的印度舞蹈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3.content"/>
          <p:cNvSpPr/>
          <p:nvPr/>
        </p:nvSpPr>
        <p:spPr>
          <a:xfrm>
            <a:off x="6685920" y="2511360"/>
            <a:ext cx="2256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丰富多彩的舞蹈形式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展现了印度文化的魅力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2" name="content.4.title"/>
          <p:cNvSpPr/>
          <p:nvPr/>
        </p:nvSpPr>
        <p:spPr>
          <a:xfrm>
            <a:off x="9177480" y="2049840"/>
            <a:ext cx="2299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瑜伽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4.content"/>
          <p:cNvSpPr/>
          <p:nvPr/>
        </p:nvSpPr>
        <p:spPr>
          <a:xfrm>
            <a:off x="9430560" y="2511360"/>
            <a:ext cx="2292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源自印度的身心修行方式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受到全球瑜伽爱好者的喜爱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210240" y="360000"/>
            <a:ext cx="1058940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不同国家的传统文化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6" name="content.1.title"/>
          <p:cNvSpPr/>
          <p:nvPr/>
        </p:nvSpPr>
        <p:spPr>
          <a:xfrm>
            <a:off x="882000" y="2049840"/>
            <a:ext cx="2716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日本的和服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1.content"/>
          <p:cNvSpPr/>
          <p:nvPr/>
        </p:nvSpPr>
        <p:spPr>
          <a:xfrm>
            <a:off x="1101240" y="2511360"/>
            <a:ext cx="205380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代表了日本传统服饰文化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突显了日本人的礼仪之美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9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传统文化在当代的影响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传统文化如何影响当代社会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影响社会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民俗文化和现代生活的关系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现代生活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传统文化的保护和传承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文化遗产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9" name="PlaceHolder 1"/>
          <p:cNvSpPr>
            <a:spLocks noGrp="1"/>
          </p:cNvSpPr>
          <p:nvPr>
            <p:ph type="title" idx="4294967295"/>
          </p:nvPr>
        </p:nvSpPr>
        <p:spPr>
          <a:xfrm>
            <a:off x="281880" y="1220400"/>
            <a:ext cx="1172160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content"/>
          <p:cNvSpPr/>
          <p:nvPr/>
        </p:nvSpPr>
        <p:spPr>
          <a:xfrm>
            <a:off x="318600" y="2352600"/>
            <a:ext cx="1158408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传统文化是我们民族的瑰宝，要不忘初心，传承发扬，让传统文化在当代焕发新的光彩，影响世界，传承之道永不止步。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1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172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传统文化的保护和传承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6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传统文化的保护意义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7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重塑国家形象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传统文化的保护与国家文化软实力的提升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维护历史传承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文化遗产保护的必要性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5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7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传统文化的传承方式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传统文化的传世之道是通过代代相传的方式，让后人了解和继承。这是一种珍贵的文化传统，对于保留中华民族的独特精神和价值观念至关重要。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0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1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2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传统文化的传承方式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代代相传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传统文化的传世之道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维护文化传统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传统文化的传承对未来的重要性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1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3" name="content.2.title"/>
          <p:cNvSpPr/>
          <p:nvPr/>
        </p:nvSpPr>
        <p:spPr>
          <a:xfrm>
            <a:off x="3512160" y="2049840"/>
            <a:ext cx="26614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传统文化的传承需要创新的思路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2.content"/>
          <p:cNvSpPr/>
          <p:nvPr/>
        </p:nvSpPr>
        <p:spPr>
          <a:xfrm>
            <a:off x="3699360" y="2511360"/>
            <a:ext cx="2143440" cy="31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新形式下传统文化展现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结合当代审美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6" name="content.3.title"/>
          <p:cNvSpPr/>
          <p:nvPr/>
        </p:nvSpPr>
        <p:spPr>
          <a:xfrm>
            <a:off x="6426720" y="2049840"/>
            <a:ext cx="25783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传统文化的创新发展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3.content"/>
          <p:cNvSpPr/>
          <p:nvPr/>
        </p:nvSpPr>
        <p:spPr>
          <a:xfrm>
            <a:off x="6685920" y="2511360"/>
            <a:ext cx="2256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传统文化在现代社会的改造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文化产业创新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9" name="content.4.title"/>
          <p:cNvSpPr/>
          <p:nvPr/>
        </p:nvSpPr>
        <p:spPr>
          <a:xfrm>
            <a:off x="9177480" y="2049840"/>
            <a:ext cx="2299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文化遗产保护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4.content"/>
          <p:cNvSpPr/>
          <p:nvPr/>
        </p:nvSpPr>
        <p:spPr>
          <a:xfrm>
            <a:off x="9430560" y="2511360"/>
            <a:ext cx="2292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维护传统文化遗产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传统文化的当代价值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1"/>
          <p:cNvSpPr>
            <a:spLocks noGrp="1"/>
          </p:cNvSpPr>
          <p:nvPr>
            <p:ph type="title" idx="4294967295"/>
          </p:nvPr>
        </p:nvSpPr>
        <p:spPr>
          <a:xfrm>
            <a:off x="210240" y="360000"/>
            <a:ext cx="1058940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传统文化的创新与保护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3" name="content.1.title"/>
          <p:cNvSpPr/>
          <p:nvPr/>
        </p:nvSpPr>
        <p:spPr>
          <a:xfrm>
            <a:off x="882000" y="2049840"/>
            <a:ext cx="2716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传统文化的保护与现代价值的结合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1.content"/>
          <p:cNvSpPr/>
          <p:nvPr/>
        </p:nvSpPr>
        <p:spPr>
          <a:xfrm>
            <a:off x="1101240" y="2511360"/>
            <a:ext cx="205380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传统文化需与时俱进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保留本质特征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传统文化与教育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7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根植教育理念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传统文化在教育中的应用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1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2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5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塑造学生品格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传统文化对于学生的影响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https://d.book118.com/076143141103010101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130</Paragraphs>
  <Slides>21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传统文化的传世之道</vt:lpstr>
      <vt:lpstr>目录</vt:lpstr>
      <vt:lpstr>第1章 传统文化的重要性</vt:lpstr>
      <vt:lpstr> </vt:lpstr>
      <vt:lpstr>传统文化的传承意义</vt:lpstr>
      <vt:lpstr> </vt:lpstr>
      <vt:lpstr>传统文化的创新与发展</vt:lpstr>
      <vt:lpstr>如何在保留传统文化的基础上进行现代化发展</vt:lpstr>
      <vt:lpstr>第2章 传统文化的代表作</vt:lpstr>
      <vt:lpstr> </vt:lpstr>
      <vt:lpstr>传统文化在世界的传播</vt:lpstr>
      <vt:lpstr>不同国家的传统文化</vt:lpstr>
      <vt:lpstr>传统文化在当代的影响</vt:lpstr>
      <vt:lpstr>总结</vt:lpstr>
      <vt:lpstr>第3章 传统文化的保护和传承</vt:lpstr>
      <vt:lpstr>传统文化的保护意义</vt:lpstr>
      <vt:lpstr> </vt:lpstr>
      <vt:lpstr>传统文化的传承方式</vt:lpstr>
      <vt:lpstr>传统文化的创新与保护</vt:lpstr>
      <vt:lpstr>传统文化与教育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2024-09-25T18:50:24.897</cp:lastPrinted>
  <dcterms:created xsi:type="dcterms:W3CDTF">2024-09-25T10:50:24Z</dcterms:created>
  <dcterms:modified xsi:type="dcterms:W3CDTF">2024-09-25T10:50:27Z</dcterms:modified>
</cp:coreProperties>
</file>