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F8E29-5873-478E-87EF-9B6CA268D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8B93A-4A4A-4804-98FC-5839AC6F7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AC42F-5EC0-4753-8363-39158F47C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F511A-BCC7-4726-BA0C-E9F109C20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F2D8A-1F8B-49B3-AD5C-A45F056BB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24C3A6-6AA6-4C5C-B178-8C5B786FE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102443-3619-4970-B941-58898977C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A290F-C268-4BDE-9A4A-48EF97F5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5A5FF-4EBC-468D-B0F7-10D01B7CB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AEC85-5B85-4D07-AB50-D4EA76583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5BEDB-8064-4B38-A4A3-0383293F6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43234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建立全面风险防控的内外部合作机制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内部合作机制建立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外部合作机制建立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风险监测与预警系统构建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持续改进与动态调整策略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识别企业各业务流程中可能存在的漏洞、不合理之处以及潜在的风险点。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识别企业内部组织结构的合理性、稳定性和灵活性等方面的风险。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关注员工素质、流动率、培训不足等可能对企业造成不利影响的风险。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内部风险识别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关注市场变化、竞争态势、政策法规等因素对企业经营的影响。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识别供应链中可能存在的中断、延误、质量问题等风险。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考虑自然灾害、环境污染等对企业生产经营的潜在威胁。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外部风险识别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通过专家判断、经验分析等方法对风险进行初步评估。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运用数学模型、统计分析等工具对风险进行量化评估。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结合定性和定量评估方法，对风险进行全面、深入的评估。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对企业影响较小，可以采取常规措施进行应对。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对企业影响重大，需要立即采取紧急措施进行处置，并制定相应的风险管理计划。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对企业有一定影响，需要采取针对性措施进行防范和应对。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内部合作机制建立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确立共同的风险防控目标，促进各部门之间的合作与协调。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明确协作目标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根据风险防控需求，制定详细的跨部门协作计划，明确各部门的职责和任务。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制定协作计划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设立专门的协作平台或机构，负责协调和管理跨部门协作事务。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建立协作平台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建立定期沟通机制，及时分享信息和经验，促进部门间的相互理解和支持。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加强沟通与反馈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跨部门协作流程设计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建立统一的信息共享平台，整合各部门的风险防控信息。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统一信息平台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信息标准化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实时更新与维护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强化信息安全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制定信息标准和规范，确保信息的准确性和一致性。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定期更新和维护信息平台，确保信息的及时性和有效性。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加强信息平台的安全管理，保障信息的保密性和完整性。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信息共享平台建设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资源盘点与评估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资源整合与共享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资源投入与保障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资源动态调整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内部资源整合与优化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对现有风险防控资源进行盘点和评估，明确资源的种类和数量。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加大对风险防控工作的投入，确保资源的充足和有效利用。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打破部门壁垒，实现风险防控资源的共享和优化配置。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根据风险防控需求的变化，及时调整资源配置，保持资源的动态平衡。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分析员工在风险防控方面的培训需求，制定针对性的培训计划。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设计多样化的培训内容和形式，包括理论授课、案例分析、实践操作等。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对培训效果进行评估和反馈，不断改进和完善培训计划。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风险意识培养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通过宣传、教育等方式，提高员工的风险意识和防控能力。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员工培训与意识提升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外部合作机制建立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定期向政府监管部门提交风险防控工作汇报，展示企业风险识别、评估、应对和监控的全过程。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建立定期汇报机制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密切关注政府发布的政策动态，及时调整企业风险防控策略，确保与监管要求保持一致。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加强政策对接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主动邀请政府监管部门来企业指导，加强双方在风险防控领域的合作与交流。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深化合作交流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政府监管部门沟通与合作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https://d.book118.com/076143234203010040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2024-09-07T07:09:21.319</cp:lastPrinted>
  <dcterms:created xsi:type="dcterms:W3CDTF">2024-09-06T23:09:21Z</dcterms:created>
  <dcterms:modified xsi:type="dcterms:W3CDTF">2024-09-06T23:09:23Z</dcterms:modified>
</cp:coreProperties>
</file>