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387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99B6A-009F-4A62-B55D-7BF033041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18E99-1B94-4DBF-8AB3-0B014F137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7C700-7426-4E17-A209-7DEB92153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814F7-05C7-4128-8CCB-3DB8B6AA8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8D656D-E88F-430E-82E9-4E49E44B3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478140-A5F6-4225-8C28-7963DBCD8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032484-C9B5-401E-B821-86F7DDEC5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B794A-7F99-4477-B002-497906DCE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5D66D-5F66-4E37-AA4D-CED308DC4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8095F-42FE-4119-AE72-C8F1A4F62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4A248-0A9F-4A59-ABE6-A2E9B4555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31" Type="http://schemas.openxmlformats.org/officeDocument/2006/relationships/tags" Target="../tags/tag281.xml" /><Relationship Id="rId32" Type="http://schemas.openxmlformats.org/officeDocument/2006/relationships/tags" Target="../tags/tag282.xml" /><Relationship Id="rId33" Type="http://schemas.openxmlformats.org/officeDocument/2006/relationships/tags" Target="../tags/tag283.xml" /><Relationship Id="rId34" Type="http://schemas.openxmlformats.org/officeDocument/2006/relationships/tags" Target="../tags/tag284.xml" /><Relationship Id="rId35" Type="http://schemas.openxmlformats.org/officeDocument/2006/relationships/tags" Target="../tags/tag285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5.png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14" Type="http://schemas.openxmlformats.org/officeDocument/2006/relationships/tags" Target="../tags/tag301.xml" /><Relationship Id="rId15" Type="http://schemas.openxmlformats.org/officeDocument/2006/relationships/tags" Target="../tags/tag302.xml" /><Relationship Id="rId16" Type="http://schemas.openxmlformats.org/officeDocument/2006/relationships/tags" Target="../tags/tag303.xml" /><Relationship Id="rId17" Type="http://schemas.openxmlformats.org/officeDocument/2006/relationships/tags" Target="../tags/tag304.xml" /><Relationship Id="rId18" Type="http://schemas.openxmlformats.org/officeDocument/2006/relationships/tags" Target="../tags/tag305.xml" /><Relationship Id="rId19" Type="http://schemas.openxmlformats.org/officeDocument/2006/relationships/tags" Target="../tags/tag306.xml" /><Relationship Id="rId2" Type="http://schemas.openxmlformats.org/officeDocument/2006/relationships/themeOverride" Target="../theme/themeOverride4.xml" /><Relationship Id="rId20" Type="http://schemas.openxmlformats.org/officeDocument/2006/relationships/tags" Target="../tags/tag307.xml" /><Relationship Id="rId21" Type="http://schemas.openxmlformats.org/officeDocument/2006/relationships/tags" Target="../tags/tag308.xml" /><Relationship Id="rId22" Type="http://schemas.openxmlformats.org/officeDocument/2006/relationships/tags" Target="../tags/tag309.xml" /><Relationship Id="rId23" Type="http://schemas.openxmlformats.org/officeDocument/2006/relationships/tags" Target="../tags/tag310.xml" /><Relationship Id="rId24" Type="http://schemas.openxmlformats.org/officeDocument/2006/relationships/tags" Target="../tags/tag311.xml" /><Relationship Id="rId25" Type="http://schemas.openxmlformats.org/officeDocument/2006/relationships/tags" Target="../tags/tag312.xml" /><Relationship Id="rId26" Type="http://schemas.openxmlformats.org/officeDocument/2006/relationships/tags" Target="../tags/tag313.xml" /><Relationship Id="rId27" Type="http://schemas.openxmlformats.org/officeDocument/2006/relationships/tags" Target="../tags/tag314.xml" /><Relationship Id="rId28" Type="http://schemas.openxmlformats.org/officeDocument/2006/relationships/tags" Target="../tags/tag315.xml" /><Relationship Id="rId29" Type="http://schemas.openxmlformats.org/officeDocument/2006/relationships/tags" Target="../tags/tag316.xml" /><Relationship Id="rId3" Type="http://schemas.openxmlformats.org/officeDocument/2006/relationships/notesSlide" Target="../notesSlides/notesSlide4.xml" /><Relationship Id="rId30" Type="http://schemas.openxmlformats.org/officeDocument/2006/relationships/tags" Target="../tags/tag317.xml" /><Relationship Id="rId31" Type="http://schemas.openxmlformats.org/officeDocument/2006/relationships/tags" Target="../tags/tag318.xml" /><Relationship Id="rId32" Type="http://schemas.openxmlformats.org/officeDocument/2006/relationships/tags" Target="../tags/tag319.xml" /><Relationship Id="rId33" Type="http://schemas.openxmlformats.org/officeDocument/2006/relationships/tags" Target="../tags/tag320.xml" /><Relationship Id="rId34" Type="http://schemas.openxmlformats.org/officeDocument/2006/relationships/tags" Target="../tags/tag321.xml" /><Relationship Id="rId35" Type="http://schemas.openxmlformats.org/officeDocument/2006/relationships/tags" Target="../tags/tag322.xml" /><Relationship Id="rId36" Type="http://schemas.openxmlformats.org/officeDocument/2006/relationships/tags" Target="../tags/tag323.xml" /><Relationship Id="rId37" Type="http://schemas.openxmlformats.org/officeDocument/2006/relationships/tags" Target="../tags/tag324.xml" /><Relationship Id="rId38" Type="http://schemas.openxmlformats.org/officeDocument/2006/relationships/tags" Target="../tags/tag325.xml" /><Relationship Id="rId39" Type="http://schemas.openxmlformats.org/officeDocument/2006/relationships/tags" Target="../tags/tag326.xml" /><Relationship Id="rId4" Type="http://schemas.openxmlformats.org/officeDocument/2006/relationships/tags" Target="../tags/tag292.xml" /><Relationship Id="rId40" Type="http://schemas.openxmlformats.org/officeDocument/2006/relationships/tags" Target="../tags/tag327.xml" /><Relationship Id="rId41" Type="http://schemas.openxmlformats.org/officeDocument/2006/relationships/tags" Target="../tags/tag328.xml" /><Relationship Id="rId42" Type="http://schemas.openxmlformats.org/officeDocument/2006/relationships/tags" Target="../tags/tag329.xml" /><Relationship Id="rId43" Type="http://schemas.openxmlformats.org/officeDocument/2006/relationships/tags" Target="../tags/tag330.xml" /><Relationship Id="rId44" Type="http://schemas.openxmlformats.org/officeDocument/2006/relationships/tags" Target="../tags/tag331.xml" /><Relationship Id="rId45" Type="http://schemas.openxmlformats.org/officeDocument/2006/relationships/tags" Target="../tags/tag332.xml" /><Relationship Id="rId46" Type="http://schemas.openxmlformats.org/officeDocument/2006/relationships/tags" Target="../tags/tag333.xml" /><Relationship Id="rId47" Type="http://schemas.openxmlformats.org/officeDocument/2006/relationships/tags" Target="../tags/tag334.xml" /><Relationship Id="rId48" Type="http://schemas.openxmlformats.org/officeDocument/2006/relationships/tags" Target="../tags/tag335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0.xml" /><Relationship Id="rId11" Type="http://schemas.openxmlformats.org/officeDocument/2006/relationships/tags" Target="../tags/tag341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42.xml" /><Relationship Id="rId4" Type="http://schemas.openxmlformats.org/officeDocument/2006/relationships/tags" Target="../tags/tag343.xml" /><Relationship Id="rId5" Type="http://schemas.openxmlformats.org/officeDocument/2006/relationships/tags" Target="../tags/tag3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2.xml" /><Relationship Id="rId11" Type="http://schemas.openxmlformats.org/officeDocument/2006/relationships/tags" Target="../tags/tag353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54.xml" /><Relationship Id="rId5" Type="http://schemas.openxmlformats.org/officeDocument/2006/relationships/tags" Target="../tags/tag355.xml" /><Relationship Id="rId6" Type="http://schemas.openxmlformats.org/officeDocument/2006/relationships/image" Target="../media/image6.png" /><Relationship Id="rId7" Type="http://schemas.openxmlformats.org/officeDocument/2006/relationships/tags" Target="../tags/tag3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image" Target="../media/image6.png" /><Relationship Id="rId7" Type="http://schemas.openxmlformats.org/officeDocument/2006/relationships/tags" Target="../tags/tag3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image" Target="../media/image6.png" /><Relationship Id="rId7" Type="http://schemas.openxmlformats.org/officeDocument/2006/relationships/tags" Target="../tags/tag3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63.xml" /><Relationship Id="rId5" Type="http://schemas.openxmlformats.org/officeDocument/2006/relationships/tags" Target="../tags/tag364.xml" /><Relationship Id="rId6" Type="http://schemas.openxmlformats.org/officeDocument/2006/relationships/image" Target="../media/image6.png" /><Relationship Id="rId7" Type="http://schemas.openxmlformats.org/officeDocument/2006/relationships/tags" Target="../tags/tag3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66.xml" /><Relationship Id="rId5" Type="http://schemas.openxmlformats.org/officeDocument/2006/relationships/tags" Target="../tags/tag367.xml" /><Relationship Id="rId6" Type="http://schemas.openxmlformats.org/officeDocument/2006/relationships/image" Target="../media/image6.png" /><Relationship Id="rId7" Type="http://schemas.openxmlformats.org/officeDocument/2006/relationships/tags" Target="../tags/tag3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image" Target="../media/image6.png" /><Relationship Id="rId7" Type="http://schemas.openxmlformats.org/officeDocument/2006/relationships/tags" Target="../tags/tag37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72.xml" /><Relationship Id="rId5" Type="http://schemas.openxmlformats.org/officeDocument/2006/relationships/tags" Target="../tags/tag373.xml" /><Relationship Id="rId6" Type="http://schemas.openxmlformats.org/officeDocument/2006/relationships/image" Target="../media/image6.png" /><Relationship Id="rId7" Type="http://schemas.openxmlformats.org/officeDocument/2006/relationships/tags" Target="../tags/tag37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75.xml" /><Relationship Id="rId5" Type="http://schemas.openxmlformats.org/officeDocument/2006/relationships/tags" Target="../tags/tag376.xml" /><Relationship Id="rId6" Type="http://schemas.openxmlformats.org/officeDocument/2006/relationships/image" Target="../media/image6.png" /><Relationship Id="rId7" Type="http://schemas.openxmlformats.org/officeDocument/2006/relationships/tags" Target="../tags/tag37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image" Target="../media/image6.png" /><Relationship Id="rId7" Type="http://schemas.openxmlformats.org/officeDocument/2006/relationships/tags" Target="../tags/tag38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81.xml" /><Relationship Id="rId5" Type="http://schemas.openxmlformats.org/officeDocument/2006/relationships/tags" Target="../tags/tag382.xml" /><Relationship Id="rId6" Type="http://schemas.openxmlformats.org/officeDocument/2006/relationships/image" Target="../media/image6.png" /><Relationship Id="rId7" Type="http://schemas.openxmlformats.org/officeDocument/2006/relationships/tags" Target="../tags/tag38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9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image" Target="../media/image6.png" /><Relationship Id="rId7" Type="http://schemas.openxmlformats.org/officeDocument/2006/relationships/tags" Target="../tags/tag38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4403221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43256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非暴力沟通两性篇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10134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读书笔记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5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6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7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8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9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0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1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2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3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4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4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5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6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7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4F4EFC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8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非暴力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9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2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沟通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5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关系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6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需求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8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9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沟通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20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1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2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3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4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5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6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7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非暴力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8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伴侣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9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读者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30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方法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1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感受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2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书中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3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自己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4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5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6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7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8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9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40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1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表达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2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问题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3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攻击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4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亲密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5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关注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6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进行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7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通过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568190" y="272415"/>
            <a:ext cx="29260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非暴力沟通两性篇》是一本深入探讨两性关系中的沟通方法的书籍，旨在帮助人们更好地理解和与伴侣建立和谐的关系。这本书将非暴力沟通的原理和方法引入两性关系中，让读者学会如何在沟通中表达自己的感受、需求和期望，同时理解和尊重伴侣的感受和需求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首先介绍了非暴力沟通的基本概念和原则，强调了在沟通中对方的感受和需求，而不是用指责、批评或攻击的方式来表达自己的观点。对于两性关系来说，这一点尤为重要，因为往往在亲密关系中更容易出现情绪激动和言语攻击的情况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接下来，书中详细阐述了如何在两性关系中运用非暴力沟通的方法。作者通过具体的案例和实际操作，引导读者学会如何倾听伴侣的感受和需求，如何表达自己的感受和需求，以及如何找到双方都满意的解决方案。书中还针对男女不同的沟通风格进行了分析，让读者更好地了解彼此的差异并相互适应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除了日常生活中的沟通问题，书中还探讨了如何在亲密关系中处理更复杂的问题，如金钱、家庭责任、性等。这些话题往往涉及到个人的价值观和情感需求，因此需要更加谨慎和细致的沟通。通过非暴力沟通的方法，读者可以更好地与伴侣进行深入的交流，找到双方都满意的解决方案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非暴力沟通两性篇》是一本非常实用的书籍，它不仅提供了有效的沟通技巧和方法，还帮助读者建立更加和谐的两性关系。对于那些想要改善与伴侣的沟通质量的人来说，这本书无疑是一本不可多得的参考资料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沟通的艺术中，两性之间的交流无疑是一个深邃而又复杂的领域。最近阅读了一本非常有启发的书籍，《非暴力沟通两性篇》，它以独特的视角和深刻的理解，探讨了如何在尊重和理解的基础上，改善和促进两性间的沟通。以下是从中挑选的一些精彩摘录，它们为我提供了全新的思考维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“在两性对话中，我们常常陷入权利斗争，试图证明自己是对的，对方是错的。但真正的沟通，源自于我们愿意放下立场，去真正了解对方的需求和感受。”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“倾听是爱的行为，是对话的基础。只有当我们放下预设，真正倾听对方的时候，我们才能深入了解对方，找到共同的解决方案。”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“非暴力沟通的核心，在于我们是否能够诚实地表达自己的感受和需求，同时也尊重对方的感受和需求。这需要我们培养一种同理心，去理解对方的立场。”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“我们常常在两性关系中避免谈论感受，认为谈论感受是软弱的表现。但实际上，感受正是我们内心最真实的反应，只有当我们勇敢地面对自己的感受，才能真正解决问题。”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“当我们在沟通中遇到冲突时，我们可以选择用非暴力的方式解决。这需要我们理解，冲突的背后往往隐藏着双方的需求和期待。只有当我们找到这些深层次的需求，才能找到解决冲突的方法。”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“爱需要被看见。在两性关系中，我们常常期待对方能理解我们的感受和需求，但实际上，我们更需要的是被看见。只有当我们被看见的时候，我们的感受和需求才能得到真正的理解。”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“在两性关系中，我们需要培养一种平等的心态。无论性别、年龄、社会地位如何，每个人都应该被平等对待。只有在平等的基础上，我们才能进行真正意义上的沟通。”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“有效的沟通不仅仅是说话的艺术，更是倾听的艺术。我们需要学会倾听对方的声音，理解对方的感受和需求，才能建立真正的连接。”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“非暴力沟通并不意味着我们要回避冲突。相反，它鼓励我们正视冲突，用和平的方式解决冲突。这需要我们理解冲突的根源，以及如何在尊重和理解的基础上解决冲突。”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“在两性关系中，我们需要培养一种开放的心态。我们不应该因为对方的性别、观点、生活方式的不同而产生偏见或歧视。相反，我们应该尊重并接纳这些差异，因为这些差异让我们的关系更加丰富多彩。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https://d.book118.com/076144032215010040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9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9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9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9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9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9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9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0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0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0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0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0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0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0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0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0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0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1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1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1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1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20</Slides>
  <Notes>19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内容摘要</vt:lpstr>
      <vt:lpstr>内容摘要</vt:lpstr>
      <vt:lpstr>PowerPoint Presentation</vt:lpstr>
      <vt:lpstr>精彩摘录</vt:lpstr>
      <vt:lpstr>精彩摘录</vt:lpstr>
      <vt:lpstr>精彩摘录</vt:lpstr>
      <vt:lpstr>精彩摘录</vt:lpstr>
      <vt:lpstr>精彩摘录</vt:lpstr>
      <vt:lpstr>精彩摘录</vt:lpstr>
      <vt:lpstr>精彩摘录</vt:lpstr>
      <vt:lpstr>精彩摘录</vt:lpstr>
      <vt:lpstr>精彩摘录</vt:lpstr>
      <vt:lpstr>精彩摘录</vt:lpstr>
      <vt:lpstr>精彩摘录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2024-09-07T10:27:40.874</cp:lastPrinted>
  <dcterms:created xsi:type="dcterms:W3CDTF">2024-09-07T02:27:40Z</dcterms:created>
  <dcterms:modified xsi:type="dcterms:W3CDTF">2024-09-07T02:27:48Z</dcterms:modified>
</cp:coreProperties>
</file>