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5278F-7C20-4D7B-916C-B862439E1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EF7EA-7B28-4B25-B08D-1980035B0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5C49C-C0B6-47A6-A34C-85A476339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D8F1C-E929-447D-8F22-8C6A0C5EC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357FA9-93EA-4CDE-8E1E-1D1ADB6AE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11B44E-2ED4-4622-A576-32440876E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C2E664-B85A-4E41-B852-9CC3E2BF9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D26E0-D7A7-419F-8F18-59CBC40ED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2E572-C55C-4BCA-AD14-2FB1B44EC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E26CA-1234-453C-B77B-87BC6ABAD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9E09C-FE66-4098-B65F-B8C974B0D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4415004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旅游公司项目计划书参考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营销策略与推广方案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运营管理与团队建设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旅游业持续增长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全球旅游业在过去几年中呈现出稳步增长的态势，预计未来几年将继续保持增长。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旅游消费升级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随着人们生活水平的提高，旅游消费也在不断升级，游客更加注重旅游体验和品质。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智慧旅游发展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随着互联网和移动设备的普及，智慧旅游正在成为旅游业发展的新趋势，包括在线预订、智能导游、虚拟现实等。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502" b="1450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游客对于旅游服务的需求也在不断升级，包括导游服务、酒店住宿、交通、餐饮等。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本项目主要面向中高端旅游市场，以提供高品质、个性化的旅游服务为目标。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游客需求分析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游客对于旅游服务的需求日益多样化，包括文化体验、自然风光、休闲度假、探险等。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目前市场上主要的旅游公司包括携程、去哪儿、途牛等。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本项目优劣势评估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这些竞争对手在市场份额、品牌知名度、技术实力等方面具有一定优势。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一些竞争对手可能存在服务品质不佳、产品同质化严重等问题。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本项目在创新、个性化服务等方面具有优势，但在品牌知名度、市场份额等方面存在劣势。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竞争对手分析及优劣势评估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市场机会与挑战识别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随着旅游业的持续增长和消费升级，提供高品质、个性化的旅游服务具有广阔的市场前景。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面对激烈的市场竞争和不断变化的游客需求，如何保持创新和提高服务品质是本项目面临的主要挑战。同时，政策法规的变化、自然灾害等不可预测因素也可能对项目运营带来一定风险。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市场挑战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目的地选择与线路规划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精选热门旅游目的地，设计多样化的行程线路，满足不同客户群体的需求。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主题旅游产品开发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打造独具特色的主题旅游产品，如文化遗产游、自然风光游、亲子游等。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提供个性化定制服务，根据客户需求量身定制旅游行程，提升客户体验。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旅游线路规划与特色打造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优质酒店合作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与高品质酒店建立合作关系，确保客户在旅途中的住宿品质。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特色餐饮体验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安排当地特色餐饮体验，让客户品尝地道美食，感受当地文化。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交通与接送服务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提供便捷的交通和接送服务，确保客户在旅途中的安全与舒适。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住宿、餐饮等配套服务安排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组建专业、经验丰富的导游团队，提供高质量的讲解和服务。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专业导游团队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定期开展导游培训，提升导游的业务水平和服务意识，确保服务质量。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导游培训与管理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建立客户评价和反馈机制，及时了解客户需求和意见，不断改进服务质量。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客户评价与反馈机制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导游培训及服务质量提升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制定定期回访制度，与客户保持联系，了解客户的满意度和意见，及时跟进并改进服务。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客户关怀与增值服务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提供客户关怀和增值服务，如生日祝福、节日问候、旅游纪念品等，增强客户黏性和忠诚度。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客户信息管理系统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建立完善的客户信息管理系统，记录客户基本信息和旅游偏好，以便更好地满足客户需求。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客户关系管理及回访制度建立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营销策略与推广方案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明确旅游公司的目标市场、消费者群体和品牌形象定位，打造独特、有吸引力的旅游品牌。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视觉识别系统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设计统一的标志、字体、色彩等视觉元素，形成独特的品牌识别度。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传播途径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通过广告、公关、社交媒体等多种途径传播品牌形象，提高品牌知名度和美誉度。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品牌形象塑造与传播途径选择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利用网站、社交媒体、电子邮件等线上平台进行产品推广和品牌宣传，吸引潜在消费者。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通过旅游展会、推广活动、合作伙伴等线下渠道进行宣传，扩大品牌影响力和市场份额。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将线上线下宣传渠道有机结合，形成全方位的营销网络，提高营销效果。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整合营销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线上线下宣传渠道整合利用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对旅游产品成本进行详细分析，为价格策略制定提供依据。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根据市场需求、竞争状况和成本分析，制定合理的价格策略，包括不同产品的定价、折扣政策等。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设计针对不同消费者群体的优惠政策，如会员优惠、团队优惠等，提高产品吸引力和销售量。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优惠政策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价格策略制定及优惠政策设计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https://d.book118.com/076144150043010100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2024-09-24T04:55:10.202</cp:lastPrinted>
  <dcterms:created xsi:type="dcterms:W3CDTF">2024-09-23T20:55:10Z</dcterms:created>
  <dcterms:modified xsi:type="dcterms:W3CDTF">2024-09-23T20:55:12Z</dcterms:modified>
</cp:coreProperties>
</file>