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37DCA-28E1-41A4-AC54-872863722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B5A45-445F-4542-8B4E-2F8C07449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1AD8E-2506-4288-BDB7-40A5AA9D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F823C-57D5-44BF-8594-FFE48C336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FB22E-B073-45D4-B4D3-0C2272BF4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4489E4-FA31-431F-A500-084FB28F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AB194D-18F9-4F5F-8AE5-0050A584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EB564-61DD-4B8F-8A8A-76BEFAB54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73AD8-84BC-4627-8D94-7B65A5FF4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F49D6-42EB-489F-BE56-9F025EC37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CEFE0-4DDF-432B-894E-5C13B420D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441521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跨境数据流动规则的理论逻辑与体系重塑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跨境数据流动规则的理论逻辑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跨境数据流动规则的现状与问题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跨境数据流动规则的体系重塑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9" r="1337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跨境数据流动对于全球经济增长、国际贸易、科技创新等方面具有重要意义。它促进了全球化进程，推动了各国之间的经济联系和合作。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跨境数据流动涉及到数据隐私、国家安全、知识产权保护等多方面的复杂问题。如何平衡数据流动与隐私保护、国家安全之间的关系，成为各国政府和企业面临的重要挑战。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跨境数据流动的重要性和挑战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当前，各国在跨境数据流动方面的法律法规存在很大差异，缺乏统一的国际规则，给企业合规和政府监管带来很大困难。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法律碎片化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许多国家在跨境数据流动中，对个人信息的保护力度不够，容易导致数据泄露和滥用，损害个人隐私权。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隐私保护不足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跨境数据流动可能对国家安全和主权构成威胁，如何在确保数据安全的前提下促进数据流动，成为各国政府面临的难题。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国家安全隐患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当前跨境数据流动规则的不足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通过对跨境数据流动规则的理论逻辑和体系重塑进行探讨，为各国政府和企业提供有益的参考，以推动全球数据治理体系的完善和发展。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本讲义将首先分析跨境数据流动规则的理论基础，然后探讨当前规则存在的问题和不足，最后提出重塑跨境数据流动规则的建议和展望。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本讲义的目的和主要内容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跨境数据流动规则的理论逻辑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平衡数据主权与全球化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在维护数据主权的同时，需要寻求与全球化发展的平衡，避免过度限制跨境数据流动。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数据主权是国家主权在数字领域的体现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国家应对其境内的数据享有最高管辖权，跨境数据流动应尊重数据输出国的数据主权。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数据本地化要求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为确保数据主权，一些国家提倡数据本地化存储和处理，限制数据跨境流动。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数据主权理论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风险管理与合规要求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企业和组织在跨境数据传输过程中，应建立完善的风险管理机制，确保符合各国法律法规要求。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技术手段与政策监管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结合技术手段和政策监管，确保跨境数据流动的安全性和合规性，降低数据安全风险。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跨境数据流动应确保个人数据安全和隐私不受侵犯，防止数据泄露和滥用。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数据安全理论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消除数字贸易壁垒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促进跨境数据流动有助于消除数字贸易壁垒，推动全球数字贸易自由化和便利化。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平衡数字经济发展与安全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在推动跨境数据流动的同时，要关注数据安全与隐私保护，实现数字经济发展与安全的平衡。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数据作为生产要素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在数字经济时代，数据成为关键生产要素，跨境数据流动有助于优化全球资源配置，促进经济增长。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30" r="1623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数字经济理论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跨境数据流动规则的现状与问题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https://d.book118.com/076144152141010054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2024-09-21T19:04:51.889</cp:lastPrinted>
  <dcterms:created xsi:type="dcterms:W3CDTF">2024-09-21T11:04:51Z</dcterms:created>
  <dcterms:modified xsi:type="dcterms:W3CDTF">2024-09-21T11:04:53Z</dcterms:modified>
</cp:coreProperties>
</file>