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B28F8-F7E8-4C08-B47E-16A633F80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D6127-3F99-44B4-8D63-FE29B5A8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42C6C-41B1-4404-88EF-25B92AF6D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9AA8C-43CB-4CC8-B6AB-892574464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85137-2121-4312-ACA2-E9F6099AB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AC435-2B68-40EC-A2AE-D789663AD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E5A54F-8465-4274-BF62-768CCF6A8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8FB0F-0B1D-45EC-B78B-5AA44A322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658E1-168B-453B-A35E-FAF6F768E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4E17A-DDC3-4E74-9B82-1CB85104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47F5-D262-422E-A660-701BFE98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51000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提高车间技术水平年度培训计划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培训师资与团队建设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培训成果转化与应用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当前车间内员工技术水平差异较大，部分员工缺乏必要的技能和知识。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车间在引入新技术、新设备方面相对滞后，未能充分发挥先进技术对生产效率的提升作用。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车间内各部门、各岗位之间沟通协作不够顺畅，影响了整体工作效率。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通过系统性的培训，使员工掌握所需的专业技能和知识，提高个人和团队的整体技术水平。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提升员工技术水平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通过培训让员工熟悉并掌握新技术、新设备，推动车间生产自动化、智能化升级。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促进新技术应用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通过培训提高员工沟通协作能力，增强团队凝聚力和执行力。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车间全体员工，包括技术人员、操作人员、管理人员等。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参加培训的员工需具备一定的文化基础和专业素养，能够积极参与培训活动并完成相应的培训任务。同时，车间管理层需给予足够的重视和支持，确保培训计划的顺利实施。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基础知识与技能课程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机械制图与CAD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培训学员掌握机械制图基本规范，熟练使用CAD软件进行绘图。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材料与热处理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使学员了解常用工程材料的性能、选用及热处理工艺。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机械加工基础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讲解切削原理、刀具选用、机床操作等基础知识。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培训高精度加工方法，如研磨、珩磨等，提高加工精度和表面质量。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精密加工技术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教授数控编程基本知识和操作技能，熟悉数控机床的操作与维护。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数控编程与操作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使学员掌握夹具设计原理和方法，能够独立完成简单夹具的设计与制造。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夹具设计与制造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高级技能与专业课程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智能制造与工业互联网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讲解智能制造概念、工业互联网应用，提升学员对数字化、网络化生产的认识。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机器人编程与应用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教授工业机器人基本操作、编程及应用，培养学员适应自动化生产的能力。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增材制造技术（3D打印）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介绍3D打印原理、工艺及应用，培养学员对新技术的认识和兴趣。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新技术与新方法课程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创新设计与制造实践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鼓励学员进行创新设计，提供必要的制造资源和指导，培养创新意识和实践能力。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典型零件加工工艺分析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通过案例分析，使学员掌握典型零件的加工工艺制定和优化方法。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生产现场问题解决实践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组织学员深入生产现场，参与实际问题的解决过程，提升实践能力和问题解决能力。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案例分析与实践课程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组织现场操作和实践，加深员工对理论知识的理解和应用。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利用网络平台，提供灵活的学习时间和地点，适应不同员工的需求。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结合车间实际需求和员工技能水平，选择线上与线下相结合的培训方式，以提高培训效果。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167" r="16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计划为期一年的培训周期，确保员工有足够的时间学习和实践。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每月安排2-3次培训课程，每次课程2-3小时，保证员工有足够的时间消化和吸收知识。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制定详细的培训进度表，明确每个阶段的学习目标和时间安排，确保培训计划的顺利进行。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培训时间规划与进度表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https://d.book118.com/076151000024010043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2024-09-10T23:02:19.811</cp:lastPrinted>
  <dcterms:created xsi:type="dcterms:W3CDTF">2024-09-10T15:02:19Z</dcterms:created>
  <dcterms:modified xsi:type="dcterms:W3CDTF">2024-09-10T15:02:22Z</dcterms:modified>
</cp:coreProperties>
</file>