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C78044B-4F6E-406C-8F05-44BD5CEBDA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A651AEA-08C9-4ABF-8850-927AF96E29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F7E8AD0-B1D3-4708-AB9C-C272BD244B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DCF22CC-C235-470A-962D-FF73C5BFB8A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009B5CA-378D-4A08-B2B4-290A90028F3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BC07871-1C36-42BE-A379-5BA6756458E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5290D26-C207-4DAB-B84B-A0A545B72CC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EAECBDF-774B-4ABF-8E0C-97389BBEF3F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550EFEF-AF29-4473-B43E-E125AAC0B05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A288156-FE13-4FD3-AD90-EC01850117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7B13EB-F1D7-4C9D-AB8C-B6F51B647B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76151204115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0522" y="1105448"/>
            <a:ext cx="7238537" cy="2009775"/>
          </a:xfrm>
          <a:prstGeom prst="rect">
            <a:avLst/>
          </a:prstGeom>
        </p:spPr>
        <p:txBody>
          <a:bodyPr vert="horz" wrap="square" lIns="114300" tIns="57150" rIns="114300" bIns="57150"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lumMod val="75000"/>
                    <a:lumOff val="25000"/>
                    <a:alpha val="100000"/>
                  </a:schemeClr>
                </a:solidFill>
                <a:latin typeface="STKaiti"/>
                <a:ea typeface="STKaiti"/>
                <a:cs typeface="STKaiti"/>
              </a:rPr>
              <a:t>基于用户体验的大客户营销管理策略改进研究</a:t>
            </a:r>
          </a:p>
        </p:txBody>
      </p:sp>
      <p:sp>
        <p:nvSpPr>
          <p:cNvPr id="3" name="TextBox 3"/>
          <p:cNvSpPr txBox="1"/>
          <p:nvPr/>
        </p:nvSpPr>
        <p:spPr>
          <a:xfrm>
            <a:off x="1378147" y="3109993"/>
            <a:ext cx="280987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lumMod val="75000"/>
                    <a:lumOff val="25000"/>
                    <a:alpha val="100000"/>
                  </a:schemeClr>
                </a:solidFill>
                <a:latin typeface="STKaiti"/>
                <a:ea typeface="STKaiti"/>
                <a:cs typeface="STKaiti"/>
              </a:rPr>
              <a:t>汇报人：XX</a:t>
            </a:r>
          </a:p>
        </p:txBody>
      </p:sp>
      <p:sp>
        <p:nvSpPr>
          <p:cNvPr id="4" name="TextBox 4"/>
          <p:cNvSpPr txBox="1"/>
          <p:nvPr/>
        </p:nvSpPr>
        <p:spPr>
          <a:xfrm>
            <a:off x="4001506" y="3109993"/>
            <a:ext cx="307657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lumMod val="75000"/>
                    <a:lumOff val="25000"/>
                    <a:alpha val="100000"/>
                  </a:schemeClr>
                </a:solidFill>
                <a:latin typeface="STKaiti"/>
                <a:ea typeface="STKaiti"/>
                <a:cs typeface="STKaiti"/>
              </a:rPr>
              <a:t>2024-01-14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220184" y="1034838"/>
            <a:ext cx="5507355"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引言</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用户体验与大客户营销管理</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基于用户体验的大客户营销管理策略</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基于用户体验的大客户营销管理策略实施</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220184" y="1034838"/>
            <a:ext cx="5507355"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基于用户体验的大客户营销管理策略效果评估</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结论与展望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引言</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9171" b="917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研究背景和意义</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市场竞争激烈</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随着市场竞争的加剧，企业需要更加关注客户需求和体验，以提升竞争优势。</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用户体验成为关键因素</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在现代营销中，用户体验已成为影响客户购买决策的重要因素。</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大客户价值突出</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大客户对于企业来说具有重要的价值，需要采取针对性的营销管理策略。</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45936" y="260197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3788" y="4992370"/>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14621" y="4992370"/>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52079" y="300540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82069" y="298040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90610" y="451003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84214" y="528619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38684" y="454436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71891" y="3318396"/>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研究问题</a:t>
            </a:r>
          </a:p>
        </p:txBody>
      </p:sp>
      <p:sp>
        <p:nvSpPr>
          <p:cNvPr id="11" name="Freeform 11"/>
          <p:cNvSpPr/>
          <p:nvPr/>
        </p:nvSpPr>
        <p:spPr>
          <a:xfrm>
            <a:off x="5821069" y="286491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73593" y="3379295"/>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66066" y="365957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16258" y="3379295"/>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418097" y="366894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34007" y="5314781"/>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589033" y="5255782"/>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79518" y="4987861"/>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如何定义和评估大客户的用户体验？</a:t>
            </a:r>
          </a:p>
        </p:txBody>
      </p:sp>
      <p:sp>
        <p:nvSpPr>
          <p:cNvPr id="19" name="TextBox 19"/>
          <p:cNvSpPr txBox="1"/>
          <p:nvPr/>
        </p:nvSpPr>
        <p:spPr>
          <a:xfrm>
            <a:off x="653186" y="3304902"/>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如何基于用户体验改进大客户营销管理策略？</a:t>
            </a:r>
          </a:p>
        </p:txBody>
      </p:sp>
      <p:sp>
        <p:nvSpPr>
          <p:cNvPr id="20" name="TextBox 20"/>
          <p:cNvSpPr txBox="1"/>
          <p:nvPr/>
        </p:nvSpPr>
        <p:spPr>
          <a:xfrm>
            <a:off x="1082466" y="4987747"/>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当前大客户营销管理策略存在哪些问题？</a:t>
            </a:r>
          </a:p>
        </p:txBody>
      </p:sp>
      <p:sp>
        <p:nvSpPr>
          <p:cNvPr id="21" name="TextBox 21"/>
          <p:cNvSpPr txBox="1"/>
          <p:nvPr/>
        </p:nvSpPr>
        <p:spPr>
          <a:xfrm>
            <a:off x="4488661" y="1252888"/>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研究目的：本研究旨在探讨基于用户体验的大客户营销管理策略改进方法，为企业提供实践指导。</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研究目的和问题</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研究方法</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本研究将采用文献综述、案例分析、问卷调查等方法，对大客户营销管理策略进行深入探讨。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研究范围</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本研究将重点关注大型企业或行业中的大客户，分析其在营销管理方面的现状和问题，并提出相应的改进策略。同时，本研究还将涉及用户体验设计、市场营销、客户关系管理等相关领域。</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3219" r="23219"/>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研究方法和范围</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用户体验与大客户营销管理</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4759" b="14759"/>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用户体验（User Experience，简称UX/UE）是指用户在使用产品或服务过程中所产生的主观感受，涉及视觉、操作、信息呈现等多个方面。</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优秀的用户体验能够提升用户对产品或服务的满意度和忠诚度，进而促进品牌口碑传播和业务增长。</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用户体验的定义和重要性</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用户体验的重要性</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用户体验定义</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905" r="290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大客户营销管理是指针对企业重要客户或高价值客户所进行的一系列市场营销活动，旨在建立长期稳定的合作关系并实现双方共赢。</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大客户营销管理概念</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通过个性化、专业化的营销策略，提高大客户的满意度和忠诚度，促进大客户的持续购买和推荐，实现企业业务增长和市场份额提升。</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大客户营销管理的目标</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大客户营销管理的概念和目标</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用户体验对大客户营销管理的影响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优秀的用户体验能够提升大客户的满意度和忠诚度，为大客户营销管理提供有力支持。同时，针对大客户的个性化需求提供定制化的用户体验，有助于深化双方合作关系。</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大客户营销管理对用户体验的要求</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大客户营销管理需要关注用户体验的各个方面，从产品设计、功能操作到信息呈现等，确保提供符合大客户需求和期望的优质体验。同时，通过持续收集和分析大客户的反馈和建议，不断优化和改进产品或服务，提升用户体验水平。</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用户体验与大客户营销管理的关系</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基于用户体验的大客户营销管理策略</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通过数据分析和用户调研，深入了解大客户的需求、偏好和消费习惯，为其打造个性化的产品和服务。</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用户画像</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根据大客户的特定需求，提供定制化的解决方案，如专属的产品设计、包装、配送等。</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定制化服务</a:t>
            </a:r>
          </a:p>
        </p:txBody>
      </p:sp>
      <p:pic>
        <p:nvPicPr>
          <p:cNvPr id="10" name="Picture 10"/>
          <p:cNvPicPr>
            <a:picLocks noChangeAspect="1"/>
          </p:cNvPicPr>
          <p:nvPr/>
        </p:nvPicPr>
        <p:blipFill>
          <a:blip r:embed="rId3"/>
          <a:srcRect l="14941" r="14941"/>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t="24" b="2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运用大数据和人工智能技术，实现与大客户的一对一沟通，提供个性化的咨询和服务。</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个性化沟通</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个性化营销策略</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通过深入了解大客户的情感需求，打造能够引起其情感共鸣的产品和服务，增强品牌认同感。</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情感共鸣</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5444" r="5444"/>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情感互动</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情感传播</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积极开展与大客户的情感互动，如举办主题活动、提供情感关怀等，拉近与客户的距离。</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运用社交媒体等渠道，积极传播正面情感，营造良好的品牌形象和口碑。</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情感营销策略</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充分利用社交媒体平台，与大客户进行实时互动，解答疑问、提供帮助，增强客户黏性。</a:t>
            </a:r>
          </a:p>
        </p:txBody>
      </p:sp>
      <p:pic>
        <p:nvPicPr>
          <p:cNvPr id="4" name="Picture 4"/>
          <p:cNvPicPr>
            <a:picLocks noChangeAspect="1"/>
          </p:cNvPicPr>
          <p:nvPr/>
        </p:nvPicPr>
        <p:blipFill>
          <a:blip r:embed="rId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6667" r="16667"/>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7500" r="17500"/>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社交媒体互动</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通过线上预约、线下体验等方式，实现线上线下的无缝衔接，提供更加便捷的服务体验。</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线上线下结合</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鼓励大客户参与到产品或服务的设计、开发等环节中来，提高其参与感和归属感。</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客户参与</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互动营销策略</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https://d.book118.com/076151204115010044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282828"/>
      </a:dk1>
      <a:lt1>
        <a:srgbClr val="E3F0E1"/>
      </a:lt1>
      <a:dk2>
        <a:srgbClr val="094000"/>
      </a:dk2>
      <a:lt2>
        <a:srgbClr val="F4F1D8"/>
      </a:lt2>
      <a:accent1>
        <a:srgbClr val="689E5F"/>
      </a:accent1>
      <a:accent2>
        <a:srgbClr val="59AE93"/>
      </a:accent2>
      <a:accent3>
        <a:srgbClr val="2D7A61"/>
      </a:accent3>
      <a:accent4>
        <a:srgbClr val="87D295"/>
      </a:accent4>
      <a:accent5>
        <a:srgbClr val="9CC86E"/>
      </a:accent5>
      <a:accent6>
        <a:srgbClr val="9BB67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16</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16</vt:i4>
      </vt:variant>
    </vt:vector>
  </HeadingPairs>
  <TitlesOfParts>
    <vt:vector baseType="lpstr" size="22">
      <vt:lpstr>Arial</vt:lpstr>
      <vt:lpstr>Calibri</vt:lpstr>
      <vt:lpstr>STKaiti</vt:lpstr>
      <vt:lpstr>PingFang SC</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2024-09-12T20:57:26.167</cp:lastPrinted>
  <dcterms:created xsi:type="dcterms:W3CDTF">2024-09-12T12:57:26Z</dcterms:created>
  <dcterms:modified xsi:type="dcterms:W3CDTF">2024-09-12T12:57:28Z</dcterms:modified>
</cp:coreProperties>
</file>