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4C95A-29A8-4FE6-A273-36C7D1CB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BA18D-730C-478B-ADAC-85FA69C2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C4359-A18C-44F3-88EC-7F495EAA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68E7E-A099-46CA-9BD0-376607C0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79FD1-395D-4AD4-B980-6C9986EB8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16BBE-04E9-47BB-A46D-042C0C646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D77D4-EFB3-4CD0-A22F-23761F01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209CC-F130-49F6-959E-9238F826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E4686-ED06-4FA0-B430-6E1C6ADE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18D22-1721-448D-A1AF-90B67A244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73E63-13B8-4EBF-939D-B94AB21C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53025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零售药店店员业务知识培训总结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零售药店行业竞争加剧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随着医药零售市场的竞争日益激烈，药店需要不断提升服务质量和专业水平来吸引和留住顾客。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法律法规与政策要求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国家对药品零售行业的管理日趋严格，要求药店店员具备相应的专业知识和技能，确保药品销售和服务的合规性。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提升店员专业素养的需求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为了提高药店店员的专业服务水平，满足顾客日益增长的医疗健康需求，培训显得尤为重要。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使店员全面掌握药品的成分、功效、用法用量等方面的知识，以便更好地为顾客提供咨询和推荐。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增强店员药品知识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提高销售技巧和服务水平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确保合规经营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建立良好的企业文化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通过培训，提升店员的销售能力、沟通技巧和客户服务意识，提高顾客满意度。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确保店员了解药品零售行业的法律法规和政策要求，规范经营行为，降低违规风险。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通过培训，加强药店店员的团队凝聚力，树立良好的企业形象，提升药店整体竞争力。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培训药店店员如何根据国家药品分类管理政策，对药品进行正确分类和陈列。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药品分类管理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教授店员如何通过外观、气味等特征识别药品的真伪，以及如何通过药品说明书了解药品的主要成分、适应症等信息。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药品识别与鉴别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指导店员如何根据药品的特性进行储存，确保药品质量与安全。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药品储存与养护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销售话术与沟通技巧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教授店员如何用专业、易懂的语言向顾客介绍药品，以及如何与顾客建立良好的沟通关系。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销售目标与业绩考核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帮助店员明确销售目标，提高销售业绩，同时建立合理的考核机制。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客户需求分析与满足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培训店员如何通过观察和询问了解客户需求，并推荐合适的药品。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培养店员之间的团队协作精神，提高整体服务水平。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服务态度与礼仪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培训店员如何以热情、专业的态度接待顾客，提供优质服务。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投诉处理与关系维护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教授店员如何妥善处理顾客投诉，维护药店与顾客的良好关系。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让店员了解国家药品监管政策法规，确保药店经营行为合法合规。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药品监管法律法规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消费者权益保护法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商业秘密保护法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教授店员如何保护消费者权益，避免发生消费纠纷。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加强店员对商业秘密保护的意识，确保药店商业信息不被泄露。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https://d.book118.com/076153025141010055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2024-09-23T04:33:13.741</cp:lastPrinted>
  <dcterms:created xsi:type="dcterms:W3CDTF">2024-09-22T20:33:13Z</dcterms:created>
  <dcterms:modified xsi:type="dcterms:W3CDTF">2024-09-22T20:33:15Z</dcterms:modified>
</cp:coreProperties>
</file>