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4EAC5-E7A3-4CEC-BDF5-8F3E4FADF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A25FE-0E58-4AF9-8608-03C41E483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F8424-DC16-411A-874C-FE4F98931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470AD-E088-46D8-A126-A05943DE5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62FDAC-20C5-4835-8372-B8B78396F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A337DE-DAD8-42EC-B932-B93712999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218E2D-A032-4018-92C9-99AFC8FF8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5FABA-FC2E-4B68-8023-270370975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1FD3F-D6A7-4789-8334-C9F4A0AB2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9C39B-AFF6-48AE-AA1E-1396855BB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99FBA-E502-41EC-8706-DE28F6ACE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53144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国公务员制度理论与实践\n## 1.法国公务员制度概述\n### 1.1法国公务员制度的定义与分类\n### 1.2法国公务员制度的历史发展\n### 1.3法国公务员制度的特点与优势\n## 2.法国公务员招聘与选拔制度\n### 2.1法国公务员招聘的原则与条件\n### 2.2法国公务员选拔的程序与方法\n### 2.3法国公务员选拔的公平性与效率\n## 3.法国公务员培训与考核制度\n### 3.1法国公务员培训的目的与方法\n### 3.2法国公务员考核的内容与标准\n### 3.3法国公务员培训与考核的成果与影响\n## 4.法国公务员晋升与激励机制\n### 4.1法国公务员晋升的原则与途径\n### 4.2法国公务员激励机制的内容与形式\n### 4.3法国公务员晋升与激励的效果与评价\n## 5.法国公务员制度面临的挑战与改革\n### 5.1法国公务员制度面临的政治与经济挑战\n### 5.2法国公务员制度的改革措施与成效\n### 5.3法国公务员制度未来发展趋势与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600"/>
              <a:t>法国公务员制度理论与实践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法国公务员制度概述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法国公务员制度的定义</a:t>
                </a:r>
                <a:endParaRPr/>
              </a:p>
            </p:txBody>
          </p:sp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法国公务员制度是指法国政府为了保障国家机器的正常运转，对公务员进行招聘、选拔、培训、考核、晋升和激励等一系列管理活动的总和。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法国公务员制度是法国政治制度的重要组成部分，是国家治理现代化的重要标志。</a:t>
                </a:r>
                <a:endParaRPr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法国公务员制度的分类</a:t>
                </a:r>
                <a:endParaRPr/>
              </a:p>
            </p:txBody>
          </p:sp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按照职位性质划分，法国公务员分为政务类公务员、事务类公务员和专业技术类公务员。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按照管理权限划分，法国公务员分为中央公务员和地方公务员。</a:t>
                </a:r>
                <a:endParaRPr/>
              </a:p>
            </p:txBody>
          </p:sp>
          <p:sp>
            <p:nvSpPr>
              <p:cNvPr id="1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法国公务员制度的定义与分类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法国公务员制度的起源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法国公务员制度起源于17世纪，当时的法国国王路易十四为了加强中央集权，对官员实行严格的选拔和任命制度。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19世纪，法国公务员制度逐渐完善，确立了公务员的招聘、选拔、培训、考核、晋升和激励等方面的基本原则。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法国公务员制度的发展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20世纪，法国公务员制度进一步发展，特别是二战后，为了适应社会发展的需要，法国对公务员制度进行了多次改革，加强了公务员队伍建设。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21世纪初，法国公务员制度不断完善，形成了以民主、平等、法治和效率为核心价值观的公务员管理体系。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法国公务员制度的历史发展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法国公务员制度具有鲜明的政治性，公务员是国家的代表，行使国家权力，维护国家利益。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法国公务员制度具有严格的法治性，公务员的招聘、选拔、培训、考核、晋升和激励等方面都受到法律的严格约束。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法国公务员制度具有公平性和效率性，公务员的选拔和晋升遵循公平竞争的原则，同时注重提高公务员的工作效率。</a:t>
                </a:r>
                <a:endParaRPr/>
              </a:p>
            </p:txBody>
          </p:sp>
          <p:sp>
            <p:nvSpPr>
              <p:cNvPr id="21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法国公务员制度的特点</a:t>
                </a:r>
                <a:endParaRPr/>
              </a:p>
            </p:txBody>
          </p:sp>
          <p:sp>
            <p:nvSpPr>
              <p:cNvPr id="21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法国公务员制度有利于保障国家机器的正常运转，提高国家治理水平。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法国公务员制度有利于培养一支高素质、专业化的公务员队伍，提高政府治理能力。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法国公务员制度有利于促进社会公平正义，增强政府的公信力和执行力。</a:t>
                </a:r>
                <a:endParaRPr/>
              </a:p>
            </p:txBody>
          </p:sp>
          <p:sp>
            <p:nvSpPr>
              <p:cNvPr id="21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法国公务员制度的优势</a:t>
                </a:r>
                <a:endParaRPr/>
              </a:p>
            </p:txBody>
          </p:sp>
          <p:sp>
            <p:nvSpPr>
              <p:cNvPr id="21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法国公务员制度的特点与优势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法国公务员招聘与选拔制度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法国公务员招聘的原则与条件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法国公务员招聘的原则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法国公务员招聘坚持公开、平等、竞争和择优的原则，确保招聘过程的公正性和公平性。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法国公务员招聘注重选拔具有创新能力、团队协作能力和应对突发事件能力的人才。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法国公务员招聘的条件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法国公务员招聘要求应聘者具有法国国籍，遵守法国宪法和法律。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法国公务员招聘要求应聘者具有相应的学历和专业知识，有一定的工作经验。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法国公务员选拔的程序与方法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法国公务员选拔的程序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法国公务员选拔分为初选、面试、体检和录用等阶段，确保选拔过程的公正性和公平性。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法国公务员选拔过程中，鼓励采取多元化的评价方式，如笔试、面试、实践考核等。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法国公务员选拔的方法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法国公务员选拔注重考察应聘者的综合素质，包括学历、专业知识、工作经验、创新能力、团队协作能力等方面。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法国公务员选拔过程中，鼓励采取多元化的选拔方式，如选拔考试、实习、试用等。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法国公务员选拔的公平性与效率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法国公务员选拔的公平性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法国公务员选拔过程中，坚持公开、平等、竞争和择优的原则，确保招聘过程的公正性和公平性。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法国公务员选拔过程中，实行严格的回避制度，避免利益输送和权力寻租现象。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法国公务员选拔的效率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法国公务员选拔过程中，注重提高选拔效率，缩短选拔周期，确保公务员队伍的及时补充。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法国公务员选拔过程中，实行严格的选拔标准，确保选拔出的公务员具备较高的素质和能力。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法国公务员培训与考核制度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法国公务员培训的目的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法国公务员培训旨在提高公务员的政治素质、业务能力和职业道德水平，提升政府治理能力。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法国公务员培训旨在培养一支高素质、专业化的公务员队伍，适应社会发展的需要。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法国公务员培训的方法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法国公务员培训采用多样化的培训方式，如集中培训、分散培训、网络培训等，提高培训的针对性和实效性。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法国公务员培训注重实践教学，鼓励公务员参加实习、实训等活动，提高公务员的实际工作能力。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法国公务员培训的目的与方法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https://d.book118.com/076153144043010053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法国公务员制度理论与实践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2024-09-19T22:39:37.887</cp:lastPrinted>
  <dcterms:created xsi:type="dcterms:W3CDTF">2024-09-19T14:39:37Z</dcterms:created>
  <dcterms:modified xsi:type="dcterms:W3CDTF">2024-09-19T14:39:39Z</dcterms:modified>
</cp:coreProperties>
</file>