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F3A02-87E5-4FB3-A6CC-A0621690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7B181-3BB6-4A0F-B8C7-43A2A0A8C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B5C83-15D7-408D-9544-1F951FB6C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917A7-B174-49EC-832D-D8F36419C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692C0-9ADC-4B68-A596-8602947C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EED2D-4490-4671-94A4-39D7570F2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A1D920-2A79-412B-AB63-7CE6D744E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D2A2C-6207-4209-A763-D75126B6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84CBF-F959-4C6B-8310-07A3A1E25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E9F12-787D-42BD-8585-ECB90862F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4230D-662C-4C34-A6A3-8FBECD8B4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0021315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2023年餐饮管理的总结与反思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2023年餐饮行业概述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2023年餐饮管理实践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餐饮业面临的挑战与机遇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餐饮业未来展望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从总结中得到的反思与启示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2023年餐饮行业概述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数字化技术广泛应用于餐饮业，包括在线点餐、外卖配送、智能支付等方面，提高了餐饮服务的便捷性和效率。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健康餐饮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随着消费者对健康饮食的关注度不断提高，健康餐饮成为行业发展的趋势。餐厅提供低脂、低糖、高纤维等健康菜品，注重食材的新鲜和营养搭配。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随着环保意识的增强，餐饮业也开始注重环保和可持续发展，减少食物浪费、提倡使用可再生能源和环保材料成为行业趋势。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品牌竞争加剧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随着消费者对品牌认知度的提高，餐饮品牌之间的竞争愈发激烈。品牌需要不断创新和提升品质，以吸引和留住消费者。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新兴业态涌现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新型餐饮业态如网红餐厅、主题餐厅、快餐连锁等不断涌现，为市场注入新的活力，满足不同消费者的多样化需求。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价格战与促销活动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为了争夺市场份额，餐饮企业频繁采取价格战和促销活动，如打折、优惠券、品酒会等，以吸引消费者。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消费者对餐饮的需求越来越个性化，追求独特的口味、体验和环境。餐厅需要提供定制化服务和创意菜品，以满足消费者的个性化需求。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消费者对餐饮服务的便捷性要求越来越高，如在线点餐、外卖配送、快捷支付等，以提高用餐的效率和便利性。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消费者对餐饮品质的要求不断提高，关注食材的新鲜、烹饪技艺的精湛以及服务的专业性等方面。餐厅需要不断提升品质，以满足消费者的品质化需求。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2023年餐饮管理实践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食材供应链管理是餐饮业的核心环节，直接影响到菜品的质量和成本。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在2023年，餐饮企业需要更加注重食材的采购、储存、加工和运输等环节的管理，确保食材的新鲜、安全和品质。同时，也需要与供应商建立长期、稳定的合作关系，保证供应链的稳定性。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食材供应链管理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人力资源管理是餐饮企业发展的重要支撑，需要注重员工的招聘、培训、激励和管理等环节。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在2023年，餐饮企业需要更加注重员工的培训和发展，提高员工的专业技能和服务水平。同时，也需要建立完善的激励机制，提高员工的工作积极性和忠诚度。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财务管理是餐饮企业稳定运营的重要保障，需要注重成本核算、预算管理、收入管理和风险管理等环节。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在2023年，餐饮企业需要更加注重财务数据的分析和运用，及时发现和解决财务问题。同时，也需要建立完善的财务制度和管理体系，确保财务工作的规范化和透明化。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营销策略是餐饮企业吸引顾客和提高品牌知名度的关键，需要注重市场调研、品牌定位、产品推广和顾客关系管理等环节。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在2023年，餐饮企业需要更加注重数字化营销和社交媒体营销的运用，提高品牌知名度和美誉度。同时，也需要建立完善的顾客关系管理系统，提高顾客的满意度和忠诚度。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https://d.book118.com/076200213155010103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2024-09-29T00:30:00.342</cp:lastPrinted>
  <dcterms:created xsi:type="dcterms:W3CDTF">2024-09-28T16:30:00Z</dcterms:created>
  <dcterms:modified xsi:type="dcterms:W3CDTF">2024-09-28T16:30:02Z</dcterms:modified>
</cp:coreProperties>
</file>