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F7C8B-E4AC-4630-ACDF-CBB31C8E5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91019-0CC2-40E9-81F1-2375C6603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835FC-CA8C-4393-BC37-A86943ECD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80D4F-5577-47BE-A76C-2E7AF1A5A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290470-530A-4A41-BDCE-F563ECB86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B353C5-03C1-4E20-B967-AB5BDEFB3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50F4B2-4E58-47C3-ACB3-D3F8623CE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7077D-1D91-40A2-9EF0-4EFD07C2C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4EF58-C796-4EEF-A972-1ABFB0B3E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57EBD-28F8-41CE-B31C-A574B6793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09959-15FC-4CE9-9F86-492714CE8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0114212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石油行业供应链管理优化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石油行业供应链概述
 供应链管理的重要性
 石油供应链的主要挑战
 供应链管理优化的目标
 优化策略与实施步骤
 信息技术在供应链优化中的应用
 案例分析与讨论
 结论与建议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石油行业供应链概述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石油行业供应链管理优化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石油行业供应链概述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石油行业供应链概述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1.石油行业供应链是一个复杂的系统，包括从勘探、生产、运输、加工到销售的多个环节。</a:t>
            </a:r>
          </a:p>
          <a:p>
            <a:r>
              <a:t>2.全球化的供应链网络使得石油行业面临着地缘政治、价格波动、运输风险等多种挑战。</a:t>
            </a:r>
          </a:p>
          <a:p>
            <a:r>
              <a:t>3.随着能源转型和低碳化趋势的发展，石油行业供应链需要进行适应和调整。</a:t>
            </a:r>
          </a:p>
          <a:p>
            <a:r>
              <a:t>石油行业供应链涉及多个环节，包括上游的勘探和生产、中游的运输和加工以及下游的销售和分销。这个供应链网络是全球化的，涉及到多个国家和地区的参与者。因此，石油行业供应链的管理和优化需要考虑到全球市场的变化和风险。</a:t>
            </a:r>
          </a:p>
          <a:p>
            <a:r>
              <a:t>随着全球能源结构的转变和低碳化趋势的推进，石油行业供应链需要进行适应和调整。这包括加强技术创新，提高能源利用效率，减少对环境的影响，同时也需要加强供应链管理，降低成本，提高效益。</a:t>
            </a:r>
          </a:p>
          <a:p>
            <a:r>
              <a:t>在当前的地缘政治环境下，石油行业供应链还面临着多种挑战和风险，包括价格波动、运输风险、贸易保护主义等。因此，需要加强供应链风险管理，采取多种措施保障供应链的稳定和可靠。</a:t>
            </a:r>
          </a:p>
          <a:p>
            <a:r>
              <a:t>总之，石油行业供应链是一个复杂的系统，需要进行全面的管理和优化，以适应市场的变化和需求的变化，同时也需要加强技术创新和风险管理，以保障供应链的稳定和可靠。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供应链管理的重要性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石油行业供应链管理优化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供应链管理的重要性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供应链管理的定义和背景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1.供应链管理是石油行业运营的核心组成部分，涉及从勘探、生产到运输、销售的整个过程。</a:t>
            </a:r>
          </a:p>
          <a:p>
            <a:r>
              <a:t>2.在全球化的背景下，有效的供应链管理对于保持石油行业的竞争力和稳定性至关重要。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供应链管理与企业效益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1.通过优化供应链管理，石油企业可以提高生产效率，降低成本，从而增加企业效益。</a:t>
            </a:r>
          </a:p>
          <a:p>
            <a:r>
              <a:t>2.供应链管理能够协调各个环节的运营，提升整体供应链的透明度和预测性。</a:t>
            </a:r>
          </a:p>
          <a:p>
            <a:r>
              <a:t>---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供应链管理的重要性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供应链风险管理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1.石油行业的供应链面临着多种风险，包括价格波动、地缘政治风险、运输风险等。</a:t>
            </a:r>
          </a:p>
          <a:p>
            <a:r>
              <a:t>2.通过有效的供应链管理，企业可以更好地识别、评估和控制这些风险。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供应链可持续性与环境责任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1.随着社会对可持续发展的日益关注，石油企业需要重视供应链的环境责任。</a:t>
            </a:r>
          </a:p>
          <a:p>
            <a:r>
              <a:t>2.通过选择环保的供应商、优化运输方式等手段，可以减少供应链对环境的影响。</a:t>
            </a:r>
          </a:p>
          <a:p>
            <a:r>
              <a:t>---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供应链管理的重要性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供应链数字化与智能化趋势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1.随着数字化和智能化技术的发展，石油行业的供应链管理也在发生变革。</a:t>
            </a:r>
          </a:p>
          <a:p>
            <a:r>
              <a:t>2.通过应用先进的技术，如大数据分析、人工智能等，可以进一步提升供应链管理的效率和灵活性。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供应链管理与中国石油行业的挑战与机遇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1.中国石油行业在供应链管理上面临一系列挑战，包括成本控制、效率提升和环保压力等。</a:t>
            </a:r>
          </a:p>
          <a:p>
            <a:r>
              <a:t>2.同时，通过加强供应链管理，中国石油企业也可以把握更多的机遇，如拓展国际市场、提升品牌形象等。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石油供应链的主要挑战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石油行业供应链管理优化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石油供应链的主要挑战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价格波动与不确定性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1.石油价格受到全球政治经济因素影响，波动性大，难以预测。</a:t>
            </a:r>
          </a:p>
          <a:p>
            <a:r>
              <a:t>2.价格波动对供应链中的各个环节都带来挑战，影响计划和预算制定。</a:t>
            </a:r>
          </a:p>
          <a:p>
            <a:r>
              <a:t>3.需要通过精细化的市场分析和风险管理来应对价格不确定性。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供应链透明度与可追溯性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1.石油供应链的透明度不足，难以实时跟踪货物状态和流动。</a:t>
            </a:r>
          </a:p>
          <a:p>
            <a:r>
              <a:t>2.缺乏透明度可能导致效率低下和信任缺失。</a:t>
            </a:r>
          </a:p>
          <a:p>
            <a:r>
              <a:t>3.应加强信息技术应用，提高供应链可视化程度。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石油供应链的主要挑战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安全与环保风险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1.石油供应链涉及大量危险品，安全隐患大。</a:t>
            </a:r>
          </a:p>
          <a:p>
            <a:r>
              <a:t>2.石油生产运输过程中可能对环境造成污染。</a:t>
            </a:r>
          </a:p>
          <a:p>
            <a:r>
              <a:t>3.需要强化安全管理，加强环保监管，确保合规。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技术进步与数字化转型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1.石油行业技术更新迅速，需要不断跟进前沿技术。</a:t>
            </a:r>
          </a:p>
          <a:p>
            <a:r>
              <a:t>2.数字化转型有助于提高供应链效率，降低成本。</a:t>
            </a:r>
          </a:p>
          <a:p>
            <a:r>
              <a:t>3.需要重视技术创新和人才培养，以适应行业变革。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石油供应链的主要挑战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1.石油资源分布不均，地缘政治风险影响供应链稳定。</a:t>
            </a:r>
          </a:p>
          <a:p>
            <a:r>
              <a:t>2.贸易保护主义和地缘政治紧张局势可能对供应链造成冲击。</a:t>
            </a:r>
          </a:p>
          <a:p>
            <a:r>
              <a:t>3.需要加强国际合作，多元化采购，降低地缘政治风险。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合规与监管压力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1.石油行业受到严格的合规和监管要求。</a:t>
            </a:r>
          </a:p>
          <a:p>
            <a:r>
              <a:t>2.不合规行为可能导致法律纠纷和声誉损失。</a:t>
            </a:r>
          </a:p>
          <a:p>
            <a:r>
              <a:t>3.需要建立完善的合规体系，确保遵循相关法律法规。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地缘政治风险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供应链管理优化的目标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石油行业供应链管理优化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供应链管理优化的目标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降低成本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1.通过优化供应链管理，降低采购、库存、运输等成本，提高石油企业的盈利能力。</a:t>
            </a:r>
          </a:p>
          <a:p>
            <a:r>
              <a:t>2.采用先进的供应链管理技术，提高供应链透明度和预测性，减少不必要的成本支出。</a:t>
            </a:r>
          </a:p>
          <a:p>
            <a:r>
              <a:t>3.建立稳定的供应商合作关系，实现资源的优化配置，进一步降低成本。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提高供应链稳定性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1.加强供应商管理，确保供应商的质量和交货期稳定，降低供应链风险。</a:t>
            </a:r>
          </a:p>
          <a:p>
            <a:r>
              <a:t>2.通过多元化采购和库存策略，提高供应链的抗风险能力，确保石油生产的连续性和稳定性。</a:t>
            </a:r>
          </a:p>
          <a:p>
            <a:r>
              <a:t>3.建立应急预案，对供应链中断等突发事件进行快速响应和处理。</a:t>
            </a:r>
          </a:p>
          <a:p>
            <a:r>
              <a:t>---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供应链管理优化的目标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优化库存管理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1.采用先进的库存管理技术，实现库存水平的精确控制和优化。</a:t>
            </a:r>
          </a:p>
          <a:p>
            <a:r>
              <a:t>2.通过合理的库存布局和补货策略，提高库存周转率，降低库存成本。</a:t>
            </a:r>
          </a:p>
          <a:p>
            <a:r>
              <a:t>3.加强与供应商的协同合作，实现库存信息的共享和实时更新。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提高供应链可视化程度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1.采用物联网、大数据等技术，实现供应链全程的可视化追踪和管理。</a:t>
            </a:r>
          </a:p>
          <a:p>
            <a:r>
              <a:t>2.通过供应链可视化，提高企业对供应链运行的掌控能力，及时发现和解决问题。</a:t>
            </a:r>
          </a:p>
          <a:p>
            <a:r>
              <a:t>3.加强与供应商的信息化合作，实现供应链信息的共享和透明化。</a:t>
            </a:r>
          </a:p>
          <a:p>
            <a:r>
              <a:t>---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https://d.book118.com/076201142124010034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石油行业供应链概述</vt:lpstr>
      <vt:lpstr> 石油行业供应链概述</vt:lpstr>
      <vt:lpstr> 供应链管理的重要性</vt:lpstr>
      <vt:lpstr> 供应链管理的重要性</vt:lpstr>
      <vt:lpstr> 供应链管理的重要性</vt:lpstr>
      <vt:lpstr> 供应链管理的重要性</vt:lpstr>
      <vt:lpstr> 石油供应链的主要挑战</vt:lpstr>
      <vt:lpstr> 石油供应链的主要挑战</vt:lpstr>
      <vt:lpstr> 石油供应链的主要挑战</vt:lpstr>
      <vt:lpstr> 石油供应链的主要挑战</vt:lpstr>
      <vt:lpstr> 供应链管理优化的目标</vt:lpstr>
      <vt:lpstr> 供应链管理优化的目标</vt:lpstr>
      <vt:lpstr> 供应链管理优化的目标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2024-09-03T20:00:56.296</cp:lastPrinted>
  <dcterms:created xsi:type="dcterms:W3CDTF">2024-09-03T12:00:56Z</dcterms:created>
  <dcterms:modified xsi:type="dcterms:W3CDTF">2024-09-03T12:00:58Z</dcterms:modified>
</cp:coreProperties>
</file>