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9DAFE-A6FD-4DCC-8433-2C9AA420A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B8B6D-9850-46AE-914A-EC9BAEAC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99745-B877-4C72-9A7B-CB96C7E1D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31449-1C9B-4246-BEF7-5258AFDB6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A8EC4-099A-4A49-9B01-3E850892E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38FBA9-31E0-4FC5-8D40-6C2B0FD5D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0A62C9-4CDA-41D6-86EF-AE2AF2ADF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014E3-0914-4F4D-B6FC-7749990C6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BD098-0A81-472A-BD0F-526256E7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C01AB-4611-44A2-8AAC-B0BE0BA06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B6869-BFAA-4181-81CE-AD179357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01213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空调行业复工初期消费需求变化分析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复工初期空调行业消费需求变化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影响空调行业消费需求变化的因素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空调行业应对消费需求变化的策略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空调行业未来发展趋势预测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88" r="26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分析空调行业复工初期的消费需求变化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通过对复工初期空调市场的调研，了解消费者在购买空调时的需求变化，为空调企业提供市场策略和产品创新方向。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应对新冠疫情对空调行业的影响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新冠疫情对全球经济和各行各业产生了深远影响，空调行业也不例外。通过分析复工初期的消费需求变化，有助于空调企业更好地应对疫情带来的挑战。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当前，空调市场已经逐渐从增量市场向存量市场转变，消费者对空调的需求也从单纯的制冷或制热功能向舒适、健康、智能等多元化方向发展。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随着消费者对生活品质要求的提高和环保意识的增强，未来空调行业将更加注重产品的舒适性、健康性和环保性。同时，智能家居的兴起也将推动空调产品的智能化发展。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复工初期空调行业消费需求变化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消费需求总量变化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需求总量下降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受新冠疫情影响，复工初期空调行业消费需求总量出现明显下降，消费者购买力减弱。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逐渐恢复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随着疫情得到控制，经济复苏，空调行业消费需求总量逐渐回升，但仍未达到疫情前水平。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消费者对健康空调的关注度提高，具有除菌、净化空气等功能的空调产品受到追捧。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健康空调需求增加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智能家居市场快速发展，消费者对智能空调的需求增加，期望通过智能设备实现远程控制、语音控制等功能。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智能空调需求上升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消费者对高品质生活的追求推动高端空调市场需求扩大，高端品牌和产品受到更多关注。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高端空调市场扩大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消费需求结构变化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线上购买比例提高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受疫情影响，消费者线上购物习惯养成，空调线上购买比例明显提高。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消费者在购买空调时更加关注价格因素，对促销、打折等优惠活动反应更加积极。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在复工初期，消费者在购买空调时更加注重性价比和实际需求，对品牌的忠诚度有所下降。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影响空调行业消费需求变化的因素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房地产市场的发展直接影响空调需求，新建住宅和商业建筑的增长将带动空调销售。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就业市场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就业市场的稳定与消费者信心密切相关，稳定的就业市场有助于提高消费者对空调等家电产品的购买意愿。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随着经济复苏，消费者购买力提高，对空调等家电产品的需求增加。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国际贸易政策的变化，如关税调整、贸易壁垒等，将影响空调的出口市场和国内市场竞争格局。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政府对节能环保产品的推广和支持政策，将促进高效节能空调的市场需求。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家电下乡政策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针对农村市场的家电下乡政策，有助于扩大空调在农村市场的普及率和销售量。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https://d.book118.com/076201213154010050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2024-09-16T02:35:03.280</cp:lastPrinted>
  <dcterms:created xsi:type="dcterms:W3CDTF">2024-09-15T18:35:03Z</dcterms:created>
  <dcterms:modified xsi:type="dcterms:W3CDTF">2024-09-15T18:35:05Z</dcterms:modified>
</cp:coreProperties>
</file>