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D6B3C4-45FF-4E07-9B15-604E871B1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7F7D9-3BCE-445C-AC0E-774390421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1A4CCD-2CA3-45DF-B3B4-D247C44BC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467986-F3DE-40A1-AA56-7D00990B1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D4DF86-7DDC-417E-8050-A3DCB0DE47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B11FDE-FB2C-4B4E-B33A-0770F1121D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77A5C7-B5B9-4E10-BBF8-8CD701C0A5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4C4A41-3DFB-456C-9CB2-524A65BC6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E55B9F-401E-4F41-91D7-17706FBB20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23042-89CF-4045-95B7-44EC5EAC6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98A2E-218E-489E-B115-8F9B4CE24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20211520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脑中风常规护理</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脑中风患者的评估与监测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常规护理措施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并发症的预防与处理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康复训练与心理支持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脑中风是一种严重的脑血管疾病，对患者的生活质量和身体健康造成极大影响。通过常规护理，可以帮助患者减轻症状，提高生活质量。</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脑中风后，患者需要进行长期的康复治疗。常规护理作为康复治疗的重要组成部分，可以促进患者的康复进程。</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提高患者生活质量</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促进康复</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脑中风是一种由于脑部血管阻塞或破裂导致脑部血液供应不足而引起的神经功能障碍。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750" r="7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症状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脑中风的症状包括头痛、呕吐、意识障碍、偏瘫、失语等。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根据病因不同，脑中风可分为缺血性脑中风和出血性脑中风两种类型。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脑中风概述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脑中风患者的评估与监测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定期测量患者的血压，保持血压在正常水平，避免过高或过低的血压对脑部造成进一步损伤。</a:t>
            </a:r>
          </a:p>
        </p:txBody>
      </p:sp>
      <p:pic>
        <p:nvPicPr>
          <p:cNvPr id="4" name="Picture 4"/>
          <p:cNvPicPr>
            <a:picLocks noChangeAspect="1"/>
          </p:cNvPicPr>
          <p:nvPr/>
        </p:nvPicPr>
        <p:blipFill>
          <a:blip r:embed="rId2"/>
          <a:srcRect l="14282" r="1428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694" r="11694"/>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血压监测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观察患者的心率与心律变化，及时发现心律失常等异常情况，采取相应措施。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心率与心律监测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注意患者的呼吸频率、节律和深度，确保呼吸道通畅，及时发现并处理呼吸异常。</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呼吸监测</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生命体征监测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236" b="123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神经系统评估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意识状态评估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观察患者的意识状态，了解是否存在意识障碍及其程度。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言语与沟通能力评估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评估患者的言语表达和沟通能力，了解是否存在言语障碍及其程度。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运动功能评估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检查患者的肌张力、肌力、协调性和平衡能力等运动功能，了解运动障碍的程度和范围。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深静脉血栓风险评估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了解患者的卧床时间、肢体活动情况和血液高凝状态，评估深静脉血栓形成的可能性。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压疮风险评估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检查患者的皮肤状况、营养状态和卧床时的体位，预测压疮发生的风险。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肺部感染风险评估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评估患者的呼吸功能、咳嗽反射和吞咽功能，预测肺部感染的风险。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常规护理措施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057" r="120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保持室内空气新鲜，温度、湿度适宜，减少噪音和光线刺激，为患者提供一个安静、舒适的休养环境。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调整室内环境</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移除患者周围可能造成伤害的物品，如锐器、热水瓶等，加床挡以防止患者坠床。</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防止意外伤害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环境调整与安全管理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根据患者的吞咽功能和胃肠道情况，选择合适的食物类型和进食方式，如流质或半流质食物、鼻饲等。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评估患者的营养状况，制定合理的营养支持计划，包括肠内营养和肠外营养，以满足患者的营养需求。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饮食与营养支持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营养支持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合理饮食</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保持呼吸道通畅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定期为患者翻身、拍背，促进痰液排出；对于不能自行排痰的患者，应及时吸痰。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吸氧治疗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根据患者的缺氧程度，选择合适的吸氧方式和氧流量，确保患者获得足够的氧气供应。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38" r="24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呼吸道管理与吸氧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皮肤清洁与保湿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保持患者皮肤清洁干燥，定期清洗并涂抹保湿霜，防止皮肤干燥、瘙痒和破损。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预防压疮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对于长期卧床的患者，应定期翻身、按摩受压部位，使用气垫床等减压设备，以预防压疮的发生。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皮肤护理与预防压疮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https://d.book118.com/076202115204010103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2024-09-29T02:35:55.851</cp:lastPrinted>
  <dcterms:created xsi:type="dcterms:W3CDTF">2024-09-28T18:35:55Z</dcterms:created>
  <dcterms:modified xsi:type="dcterms:W3CDTF">2024-09-28T18:35:57Z</dcterms:modified>
</cp:coreProperties>
</file>