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675D6-0703-4E2F-9B7B-E5B99899B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D2F01-D560-4477-9B0F-60BF148BC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C3CEB-315C-4BF7-A46C-5D0DDF1BA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9CE13-2C55-49EA-8393-8CD54948D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8388FE-1CDD-40F5-8A50-BABAE48CD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1EE6A3-DD68-416A-98AE-8C9C46B4D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44B806-37DF-4E8A-AF6D-747314095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5B531-ADBD-434C-BA0A-0F18662BB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55D95-59FF-443F-91E5-9B8D5FA5A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B6028-3C6B-4203-AC28-DA990F153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D5234-67F0-4070-9568-F247F0487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0304214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薪酬与激励对医务人员肺结核防控的影响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医务人员薪酬现状与问题分析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激励措施在肺结核防控中的应用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薪酬与激励对医务人员肺结核防控的影响分析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国内外薪酬与激励制度的比较与借鉴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58" r="59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000" r="9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探讨薪酬与激励对医务人员肺结核防控工作积极性的影响。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分析当前医务人员薪酬与激励体系的现状及存在的问题。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提出改进医务人员薪酬与激励体系的建议，以提高肺结核防控工作的效果。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458" r="14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合理的薪酬与激励机制能够激发医务人员的工作积极性，提高他们参与肺结核防控工作的意愿和投入。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激发医务人员工作积极性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通过薪酬与激励的引导，可以促使医务人员更加关注肺结核防控工作，提高防控措施的执行力度和效果。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提升防控效果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良好的薪酬与激励机制有助于吸引和留住优秀的医务人员，提升肺结核防控队伍的整体素质和能力。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促进人才队伍建设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薪酬与激励在肺结核防控中的重要性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医务人员薪酬现状与问题分析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目前，医务人员的薪酬水平普遍偏低，尤其是在基层医疗机构和偏远地区，医务人员的收入更是难以保障其基本生活需求。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医务人员的薪酬结构通常包括基本工资、绩效工资、津贴补贴等部分。其中，基本工资占比过低，绩效工资和津贴补贴占比过高，导致医务人员收入波动较大，缺乏稳定性。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薪酬结构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医务人员薪酬水平及结构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薪酬制度不公平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当前薪酬制度未能充分体现医务人员的劳动价值，不同职称、不同岗位之间的薪酬差距不合理，导致医务人员产生不公平感。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薪酬与绩效脱节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现行薪酬制度中，绩效工资占比过高，但绩效考核标准不明确、考核过程不透明，导致医务人员的绩效与薪酬不匹配，难以激发其工作积极性。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薪酬增长机制不健全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医务人员的薪酬增长机制不完善，缺乏科学的调薪机制和透明的晋升通道，导致医务人员职业发展空间受限，难以留住优秀人才。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薪酬制度存在的问题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满意度普遍较低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通过对医务人员进行薪酬满意度调查，发现大部分医务人员对当前的薪酬水平和薪酬制度表示不满意，认为自己的劳动价值未得到充分体现。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期望提高薪酬水平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医务人员普遍期望提高薪酬水平，尤其是在基层医疗机构和偏远地区的医务人员，他们的收入与生活成本严重不匹配，急需提高薪酬水平以保障基本生活需求。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期望改革薪酬制度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医务人员期望改革现行的薪酬制度，建立更加公平、透明、科学的薪酬体系，使薪酬与劳动价值相匹配，激发医务人员的工作积极性和职业归属感。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医务人员对薪酬的满意度调查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激励措施在肺结核防控中的应用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根据医务人员的专业技能、工作经验和绩效表现，合理提高其薪酬水平，以吸引和留住优秀的医务人员，激发其工作积极性。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提高薪酬水平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针对肺结核防控工作中的突出表现和优异成果，设立相应的奖金制度，对医务人员给予额外的物质奖励。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设立奖金制度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为医务人员提供完善的福利待遇，如医疗保险、养老保险、住房公积金等，以增强其工作满意度和归属感。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提供福利待遇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250" b="22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物质激励措施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对在肺结核防控工作中做出杰出贡献的医务人员给予表彰和荣誉，如颁发荣誉证书、授予荣誉称号等，以提升其社会地位和职业声望。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表彰与荣誉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加强对医务人员的关怀和支持，关注其身心健康和工作压力，提供必要的心理援助和情绪疏导，以增强其工作动力和信心。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关怀与支持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积极营造良好的工作氛围，加强团队建设和协作精神，让医务人员感受到集体的温暖和力量，从而提高其工作积极性和效率。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营造良好工作氛围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精神激励措施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https://d.book118.com/076203042144010042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2024-09-10T04:16:12.858</cp:lastPrinted>
  <dcterms:created xsi:type="dcterms:W3CDTF">2024-09-09T20:16:12Z</dcterms:created>
  <dcterms:modified xsi:type="dcterms:W3CDTF">2024-09-09T20:16:15Z</dcterms:modified>
</cp:coreProperties>
</file>