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773BFA-8C45-4747-8C13-575510ECE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74D34C-CCD1-4F89-B094-EAB82D439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75407E-5293-4592-A533-D7D70BB56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CAE8F5-157C-474C-9CAD-B0AB67B75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246EBE-72C7-4786-99A5-D6BB37D7B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55DBCA-B3DD-4ECD-A5B3-FDAC95D98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344333-BABA-4C23-9D72-0579B0430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6B6E96-D04D-40CB-A20F-EE43F4AA6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F70F99-5B15-4B0C-A38E-277F7D416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D3634F-C1CD-4FC5-B6B8-5F22F38FC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55144E-B17E-4952-8006-DAC643BD9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20314510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眼周保养与护理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眼周保养的重要性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眼周护理的基本步骤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眼周保养的常见误区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专业眼周保养产品推荐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眼周保养的日常习惯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眼周保养的重要性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24" b="142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眼周皮肤的特点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薄而脆弱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眼周皮肤是人体最薄的皮肤之一，厚度仅为其他部位皮肤的三分之一，因此更容易受到外界刺激和损伤。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缺乏皮脂腺和汗腺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眼周皮肤没有皮脂腺和汗腺，这意味着它无法分泌足够的油脂来保持滋润，容易干燥和失去弹性。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容易产生皱纹和松弛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由于眼周皮肤的薄和缺乏弹性纤维，很容易产生皱纹和松弛，影响外观和年轻感。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眼周保养可以保持眼部皮肤滋润，减少细纹和皱纹的产生，从而降低眼部干燥、瘙痒等不适感，有助于保护眼睛健康。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保护眼睛健康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眼部是面部最能体现年龄的部位之一，通过眼周保养可以改善眼部肌肤状况，提升整体形象和年轻感。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提升整体形象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适当的眼周保养可以预防眼部问题，如黑眼圈、眼袋、脂肪粒等，有助于保持眼部肌肤的健康状态。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预防眼部问题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眼周保养的必要性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通过眼周保养可以保持眼部肌肤的弹性和紧致度，延缓衰老的速度，使肌肤更加年轻有活力。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延缓衰老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提高自信心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50" r="166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预防眼部疾病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拥有健康的眼部肌肤可以提高自信心，让人更加自信地面对工作和社交场合。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适当的眼周保养可以预防眼部疾病，如干眼症、结膜炎等，有助于保持身体健康。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眼周保养的益处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眼周护理的基本步骤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使用专门的眼部卸妆产品，彻底清除眼妆残留，避免彩妆品对眼周肌肤造成负担。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卸妆彻底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" b="12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选择温和的洁面产品，避免过度清洁导致眼周肌肤干燥。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温和洁面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使用温水洁面，避免过冷或过热的水刺激眼周肌肤。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注意水温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根据眼周肌肤状况选择具有保湿、收敛或平衡油脂等功效的爽肤水。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选择合适的爽肤水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将爽肤水轻轻拍打在眼周肌肤上，促进吸收，同时放松眼部肌肉。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轻拍吸收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适量使用爽肤水，避免过多导致眼部肌肤负担。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注意用量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爽肤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适量涂抹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取适量眼霜，均匀涂抹在眼周肌肤上，轻轻按摩促进吸收。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早晚使用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坚持早晚使用眼霜，保持眼周肌肤滋润和紧致。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选择合适的眼霜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根据眼周肌肤需求选择具有保湿、抗衰老、淡化黑眼圈等功效的眼霜。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792" b="1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及时补涂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在户外活动时，及时补涂眼部防晒产品，确保眼部肌肤得到充分保护。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选用眼部专用防晒产品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选择质地轻盈、不油腻的眼部专用防晒产品，避免堵塞毛孔。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正确涂抹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将防晒产品均匀涂抹在眼周肌肤上，避免过度按摩导致刺激。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眼周保养的常见误区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750" b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过度清洁和去角质可能导致眼周皮肤干燥、敏感和细纹。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眼周皮肤是人体最薄的部位之一，过度清洁和去角质容易破坏皮肤屏障，导致水分流失和敏感。频繁使用磨砂膏或强力清洁产品可能对眼周皮肤造成伤害，使细纹和皱纹更加明显。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过度清洁和去角质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https://d.book118.com/076203145104010102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2024-09-27T04:32:36.042</cp:lastPrinted>
  <dcterms:created xsi:type="dcterms:W3CDTF">2024-09-26T20:32:36Z</dcterms:created>
  <dcterms:modified xsi:type="dcterms:W3CDTF">2024-09-26T20:32:38Z</dcterms:modified>
</cp:coreProperties>
</file>