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CE36D-9001-4CE0-8C62-DAA44B93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B698C-084B-4769-8BEF-7259F6C8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A841E-246E-411E-B9E2-7C538E76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6DCF6-AE43-4410-BE7B-7287326D9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2773E-543E-4921-BDF6-69486EBC7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8BCF2F-E3B5-4BB6-B9F0-911BD236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1D02E-004A-41B3-AE6E-90981BCB5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23243-3BF6-4215-84D6-82BA8E07B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A7B74-1142-4B9B-826D-7D086C6CB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0B1B6-1451-429E-8A7A-2134525DC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D9ECE-0748-4234-8298-E9161E093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0403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航空行业运作规则制度培训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航空法规与政策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航空公司运营规则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机场运营规则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空管运行规则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航空安全管理体系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全球航空业近年来保持稳步增长，新兴市场国家航空需求增长迅速，推动全球航空市场不断扩大。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随着科技的不断进步，航空业在飞机制造、航空电子、通信技术等方面取得显著突破，提高飞行安全和运营效率。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面对日益严重的环境问题，航空业正在积极寻求绿色、环保的发展路径，推动可持续发展。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航空产业链结构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包括飞机设计、研发、生产等环节，是航空产业链的核心部分。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包括航空公司、机场、空管等运营主体，提供旅客和货物运输服务。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对飞机及其部件进行维修和保养，确保飞行安全。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包括票务代理、旅游服务、餐饮住宿等相关服务。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飞机制造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航空运输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航空维修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航空服务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中国已成为全球第二大航空市场，但与发达国家相比，人均乘机次数和航空运输量仍有较大差距。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国内航空市场呈现多家航空公司竞争的局面，国际航空市场则主要由几家大型跨国航空公司主导。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中国政府近年来出台一系列支持航空业发展的政策措施，包括鼓励航空公司开拓国际市场、加强航空基础设施建设等。而国际航空市场则受到各国政策、法规和国际组织（如国际民航组织）的监管和协调。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国内外航空市场对比分析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航空法规与政策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国际航空法公约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包括《芝加哥公约》、《华沙公约》等，规定了国际航空运输的基本规则和责任制度。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国际民用航空组织（ICAO）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制定国际民用航空的标准和建议措施，促进国际航空运输的安全和有序发展。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国际航空运输协会（IATA）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代表国际航空运输业的利益，推动行业合作和标准化。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国际航空法规体系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875" r="18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规定了我国民用航空的基本制度和管理原则。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《中华人民共和国民用航空法》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包括各类管理规章和规范性文件，具体规定了航空运输、机场管理、航空安全等方面的要求。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《中国民用航空规章》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各地政府根据本地实际情况制定的民用航空相关法规和规章。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国内航空法规体系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航空安全政策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航空运输政策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机场建设与管理政策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通用航空政策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政策对航空行业的影响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加强航空安全管理，提高飞行安全水平。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推动机场基础设施建设和管理水平的提升。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优化航线网络布局，提高航班运行效率和服务质量。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促进通用航空发展，拓展航空服务领域。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航空公司运营规则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设立航空公司需具备符合规定的注册资本，以确保公司具备足够的资金实力进行运营。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运营资质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航空公司需取得相应的运营资质，包括航空承运人证书等，以证明公司具备从事航空运输的资格。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航空公司需建立完善的安全管理体系，确保飞行安全。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航空公司设立与资质要求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航线申请与审批流程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航线规划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航空公司需根据市场需求和自身运营能力，制定合理的航线规划。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航线申请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向民航管理部门提交航线申请，包括航线起讫点、航班频次、机型等信息。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民航管理部门对航线申请进行审核，包括评估市场需求、空域资源等因素，最终作出批准或驳回的决定。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航空公司需根据航线规划和市场需求，编制航班计划，包括航班号、起降时间、机型等信息。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792" r="20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航班计划编制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如遇特殊情况（如天气原因、航空管制等），航空公司需及时调整航班计划，确保飞行安全。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航班调整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航空公司需及时将航班计划信息通知相关单位（如机场、空管等），并向旅客发布航班动态信息。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航班计划编制和调整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机场运营规则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https://d.book118.com/076204030120010040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2024-09-06T22:14:38.443</cp:lastPrinted>
  <dcterms:created xsi:type="dcterms:W3CDTF">2024-09-06T14:14:38Z</dcterms:created>
  <dcterms:modified xsi:type="dcterms:W3CDTF">2024-09-06T14:14:40Z</dcterms:modified>
</cp:coreProperties>
</file>