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10B9265-872E-4BE1-B929-8C9BC8499A6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29A98-9038-4236-B675-7BB8CF410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955EA-0DAA-45EE-BB1A-FDFEE030C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DBC7A-227B-4B09-A80A-161754E97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7BBBA-E273-45AF-B102-5E64DC5E6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9AE3A0-BD0F-49E8-9A63-234DE0A0F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04BACC-9D5F-47FB-996A-1E640B235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53653C-A617-46C6-A28A-0530BE34A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72BDE-AC43-4CE3-A78D-85943A645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F1E2D-BA17-454B-8921-4C1C81D71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F2678-B044-4518-A987-53A41B572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773AA-6DBC-48C3-8A5A-7BC3B077D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B01E4CB-47C1-4B04-8243-2CDE4CCD4FE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3502AAE-8983-4B06-A42E-23C4896C5C5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10011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中期妊娠护理查房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疾病概述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妊娠期间的常见问题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产前检查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产前准备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疾病概述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中期妊娠常见疾病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中期妊娠常见疾病包括妊娠期高血压疾病、妊娠期糖尿病、妊娠期贫血和妊娠期感染。这些疾病会对孕妇和胎儿的健康造成影响，需要及时诊断和治疗。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营养调理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合理膳食保证孕妇和胎儿所需营养素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避免食用对胎儿不利的食物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休息调度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合理安排作息时间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避免过度劳累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手术治疗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在必要情况下进行手术治疗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手术前后需注意身体恢复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疾病治疗方案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根据疾病类型选择适当的药物进行治疗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注意药物对胎儿的影响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63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64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65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66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护理措施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饮食调理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在中期妊娠阶段，饮食调理至关重要。孕妇需要补充足够的蛋白质、控制糖分摄入、补充铁元素和多摄入维生素，以确保宝宝的健康发育。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个人卫生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定期清洁卫生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每天洗澡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勤换内衣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防止感染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避免接触传染病患者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定期消毒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随时保持身体清洁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洗手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勤换洗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注意个人生活习惯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规律作息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适度运动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中期妊娠时期的护理措施对母婴健康至关重要。从饮食调理到心理护理，再到体育锻炼和个人卫生，每个方面都应该得到足够重视和细心呵护。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2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妊娠期间的常见问题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纹身修复方法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激光治疗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微针美容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化妆遮盖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1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日常护理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选择合适的护肤品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避免抓挠皮肤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按摩促进皮肤弹性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4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医学美容建议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咨询专业医师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考虑手术治疗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注意保持健康饮食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妊娠纹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8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预防措施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保持皮肤湿润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控制体重增长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适度锻炼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11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12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13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14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妊娠性忧郁症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妊娠性忧郁症是一种妊娠期间常见的精神疾病，女性在怀孕期间由于荷尔蒙变化等原因可能出现情绪波动、抑郁情绪。及时识别症状，进行心理疏导和药物治疗是重要的治疗方法。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8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2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胎儿体重增长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每周增重约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200-300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胎儿体重是孕周的重要指标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5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胎儿器官发育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心脏开始跳动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肝脏开始分泌胆汁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眼睛开始感知光线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胎儿生长发育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9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0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胎儿发育规律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胎儿体长增长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身体器官逐渐成熟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胎儿运动逐渐增加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https://d.book118.com/076210011040010103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中期妊娠护理查房</vt:lpstr>
      <vt:lpstr>目录</vt:lpstr>
      <vt:lpstr>第一章 疾病概述</vt:lpstr>
      <vt:lpstr> </vt:lpstr>
      <vt:lpstr>疾病治疗方案</vt:lpstr>
      <vt:lpstr>第2章 护理措施</vt:lpstr>
      <vt:lpstr> </vt:lpstr>
      <vt:lpstr>个人卫生</vt:lpstr>
      <vt:lpstr>结尾</vt:lpstr>
      <vt:lpstr>第3章 妊娠期间的常见问题</vt:lpstr>
      <vt:lpstr>妊娠纹</vt:lpstr>
      <vt:lpstr> </vt:lpstr>
      <vt:lpstr>胎儿生长发育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2024-09-28T10:07:03.051</cp:lastPrinted>
  <dcterms:created xsi:type="dcterms:W3CDTF">2024-09-28T02:07:03Z</dcterms:created>
  <dcterms:modified xsi:type="dcterms:W3CDTF">2024-09-28T02:07:05Z</dcterms:modified>
</cp:coreProperties>
</file>