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EE665-C0A0-474C-BD4D-561AF82E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9F9A0-D946-4E78-9F92-DDD98497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3274-F07B-4331-A4A9-B3300953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B1F11-8CB3-42F8-8AD9-E6E78BAA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51F9E-0E1D-46A5-BD01-380BD7F7F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86BA1-A6DD-4E70-A8B8-966B682F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2AB3F-C326-4DA8-875F-04864DE9E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C2BF9-D257-48C7-AF8A-A835D0C75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B314B-6060-43D1-86B8-227D6EE4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D085B-15CC-4E47-957E-D833DC6F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A32CC-7AA3-4EF4-9DA7-67F4901C5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015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护理质控检查总结反馈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通过发现问题和不足，促进护理服务的持续改进，提高整体护理服务质量。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质控检查有助于及时发现和纠正护理服务中的安全隐患，降低患者安全风险。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确保护理服务质量符合标准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通过质控检查，评估护理服务的质量，确保其符合国家、行业和医院的标准。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包括患者日常照护、病情观察、医嘱执行等。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对护理文书记录的规范性、准确性和完整性进行检查。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针对不同科室的专科护理服务进行检查，如手术室、重症监护室等。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现场查看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检查护理文书记录、交接班记录等资料。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查阅资料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反馈与整改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针对检查发现的问题进行反馈，并要求相关科室进行整改。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对病房、护理站等进行实地查看，观察护理服务现场情况。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与患者或家属进行沟通，了解护理服务的质量和满意度。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病房环境整洁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病房保持整洁，床铺、桌面、地面等清洁无尘，为患者提供了一个舒适的治疗环境。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护士服务态度良好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大部分护士能够积极主动地与患者沟通，提供温暖、耐心的服务。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在各项护理操作中，护士能够严格按照操作规程执行，确保患者安全。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部分护理记录存在涂改、漏记、错记等问题，影响了记录的真实性和完整性。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护士交接班不严密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在交接班过程中，部分护士未能严格按照交接班制度执行，可能导致患者病情变化未能及时发现和处理。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药品管理不严格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药品管理方面存在疏忽，如药品标签模糊不清、药品过期等问题，可能影响患者的治疗安全。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强化护士交接班管理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完善交接班制度，加强护士对交接班流程的学习和执行力度，确保患者病情交接无误。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严格药品管理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建立药品管理制度和药品质量监控体系，定期对药品进行检查和清理，确保药品质量和安全。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加强护理记录的规范管理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建立严格的护理记录制度，加强培训和监督，确保记录的真实性、准确性和完整性。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https://d.book118.com/076210154214010040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2024-09-07T09:51:11.000</cp:lastPrinted>
  <dcterms:created xsi:type="dcterms:W3CDTF">2024-09-07T01:51:11Z</dcterms:created>
  <dcterms:modified xsi:type="dcterms:W3CDTF">2024-09-07T01:51:12Z</dcterms:modified>
</cp:coreProperties>
</file>