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3F769-95B9-4FD7-9AF3-BC5691EB8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4B4EB-A7DC-4C8A-BC17-5FF1BDD46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5E30-4616-4AC4-82DC-BC4BD632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98E4F-1419-4DD5-A274-39E1A0A5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9B397-6A5C-41AE-BA1E-37710933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DAAEF-08B6-4B70-97C9-35057BCB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E3512-BF7B-4D3B-BAEF-B782B1252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9DB1C3-4B5E-4046-9B8B-0ECFB7525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C81D0-296B-49DF-AD68-96420519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FC57C-8341-42EB-94D9-83391B47C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61148-F444-40C8-B506-626DAC5B4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1102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奢侈品行业打造奢华品牌满足高端消费需求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奢华品牌打造策略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高端消费需求洞察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奢侈品市场规模庞大，持续增长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近年来，全球奢侈品市场规模不断扩大，增长速度稳定。随着全球经济的复苏和消费者购买力的提升，奢侈品市场呈现出强劲的增长势头。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高端消费需求旺盛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随着消费者对品质生活的追求和个性化需求的增加，高端消费需求不断旺盛。奢侈品作为一种独特的消费品类，满足了消费者对独特性、稀缺性和高品质的追求。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奢侈品消费者主要以高净值人群为主，他们拥有较高的收入和财富水平，对奢侈品有着强烈的购买欲望和支付能力。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高净值人群为主力军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随着年轻消费者的崛起，奢侈品市场的消费者群体呈现出年轻化的趋势。年轻消费者注重个性化和时尚感，对新兴奢侈品牌和创新产品有着较高的接受度。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年轻化趋势明显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不同地域的消费者对奢侈品的偏好和需求存在显著差异。例如，亚洲消费者更注重品牌的社会地位和象征意义，而欧美消费者更看重产品的创意和设计。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地域差异显著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头部品牌占据主导地位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在奢侈品市场中，少数头部品牌凭借强大的品牌影响力和市场份额占据主导地位。这些品牌通常拥有悠久的历史、精湛的工艺和独特的设计，成为消费者追求的对象。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新兴品牌崭露头角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随着市场的不断变化和消费者需求的多样化，一些新兴奢侈品牌逐渐崭露头角。这些品牌通常以创新的设计、个性化的产品和独特的营销策略吸引消费者关注。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数字化和可持续发展成为竞争新焦点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在数字化和可持续发展的趋势下，奢侈品品牌纷纷加强数字化转型和环保理念的实施。通过数字化手段提升用户体验、拓展销售渠道，同时注重产品的环保属性和可持续性，成为品牌竞争的新焦点。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奢华品牌打造策略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将品牌定位为高端、奢侈，强调产品的高品质、高档次和高价值。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突出品牌的核心价值，如独特性、稀缺性、尊贵性等，以吸引高端消费者的关注和认可。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16" b="117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注重产品的独特性和个性化设计，以彰显消费者的品味和身份。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不断推陈出新，运用新技术、新材料和新工艺，打造具有创新性的奢华产品。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产品设计与创新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创新元素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采用精湛的手工艺和制造技术，确保产品的品质和独特性。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选用珍贵的原材料，如黄金、钻石、珍稀皮革等，提升产品的奢华感和价值感。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珍贵材质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独特工艺与材质选择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限量生产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通过限量生产的方式，控制产品的数量，以保持其稀缺性和独特性。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稀缺性营造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通过营销策略和手段，营造产品供不应求的氛围，进一步提升产品的奢华感和吸引力。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限量生产与稀缺性营造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高端消费需求洞察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追求独特性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高端消费者往往追求与众不同的产品，以彰显自己的独特品味和身份地位。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品质至上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他们注重产品的品质和细节，愿意为高品质的产品支付更高的价格。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一旦认可某个品牌，高端消费者往往会持续购买并成为品牌的忠实拥趸。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量身定制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高端消费者希望得到符合自己需求和品味的产品，个性化定制服务能满足这一需求。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专属体验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他们追求独特的购物体验，如私人定制、专属顾问等，以体现尊贵地位。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高端消费者注重产品的感官体验，如精美的包装、愉悦的香氛等。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感官体验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他们追求与品牌建立情感联系，通过品牌故事、文化活动等实现情感共鸣。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体验式消费需求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意见领袖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高端消费者在社交媒体上具有较高的影响力，他们的消费选择和评价对其他消费者具有引导作用。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他们愿意在社交媒体上分享自己的消费体验和心得，为品牌带来口碑传播效应。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社交媒体影响力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https://d.book118.com/076211020021010042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2024-09-09T09:17:42.897</cp:lastPrinted>
  <dcterms:created xsi:type="dcterms:W3CDTF">2024-09-09T01:17:42Z</dcterms:created>
  <dcterms:modified xsi:type="dcterms:W3CDTF">2024-09-09T01:17:45Z</dcterms:modified>
</cp:coreProperties>
</file>