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6CA1E-5010-404A-A920-4DD774A5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CF6B3-6795-4F93-8973-7661E1051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6C513-5CB6-4823-BBE9-AFEB86D0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186B3-C197-4054-9BC2-06ABD4B15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2A9B0D-0C32-4D8A-95D6-766EA35C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9C43A-0810-4BC4-B35A-813083C6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404E1-8679-46F8-ACFA-E8F865EAE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AC0E2-8D25-43CF-8EA3-AF5EB65E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DFE97-576D-4014-A7ED-CD9BE9A2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3A06E-B025-4DF6-B024-CC77FB002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6C179-FACF-416F-AF65-701C80B3C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1204104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价值流图的核心概念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价值流图分析步骤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价值流图在流程优化中的应用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价值流图在供应链管理中的应用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价值流图在持续改进中的应用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87" b="184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价值流图（Value Stream Mapping，VSM）是一种可视化的工具，用于分析和优化产品或服务的整个价值流。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价值流图起源于制造业，后来逐渐扩展到其他领域，如服务业、医疗保健等。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价值流图的核心思想是识别并消除浪费，提高价值创造过程的效率和效果。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价值流图的目的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识别价值流中的浪费和非增值活动，以提高效率。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优化产品或服务的交付过程，缩短周期时间。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提高客户满意度和忠诚度，增强企业竞争力。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促进跨部门的沟通和协作，打破组织壁垒。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价值流图的适用范围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适用于产品或服务的整个生命周期，包括研发、生产、销售、服务等环节。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适用于任何需要优化流程、提高效率的场景，如制造业、服务业、医疗保健等。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适用于持续改进和精益管理的理念，帮助企业不断追求卓越。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适用于不同层级的组织，如企业、部门、团队等。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价值流图的核心概念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价值流是指从原材料转变为成品、并给它赋予价值的全部活动，包括从供应商处购买的原材料到达企业，企业将其加工成成品再交付客户的全过程。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价值流包括增值活动和非增值活动。增值活动是直接为顾客创造价值的活动，非增值活动则不直接增加产品价值，但可能为了保证增值活动的顺利进行而必须存在。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价值流图的三大要素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信息流、实物流和资金流。其中，实物流描述的是从原材料到成品的物质转换过程；信息流则反映了生产过程中的信息传递和交互；资金流表示的是价值的创造和分配过程。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价值流图的层次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包括宏观价值流图、中观价值流图和微观价值流图。宏观价值流图关注整个供应链或价值链的宏观流程；中观价值流图关注企业内部或供应链中某一环节的中观流程；微观价值流图则关注具体的生产或服务过程中的详细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价值流图的构成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确定研究对象和范围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明确要分析的产品、服务或流程，以及研究的边界和范围。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通过访谈、观察、记录等方式收集现场数据，了解当前的流程、活动、时间、成本等信息。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绘制现状图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基于收集的数据，绘制出现状的价值流图，包括所有的活动、信息流、实物流和资金流。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分析浪费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在现状图中找出浪费的活动和非增值活动，如等待、运输、库存等。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设计未来图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基于现状分析，设计改进后的价值流图，消除浪费，优化流程，提高效率。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针对未来图的设计，制定具体的实施计划和措施，包括资源投入、时间计划、风险应对等。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价值流图的绘制方法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价值流图分析步骤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明确要分析的产品、服务或业务流程。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了解价值流图分析的目标，如识别浪费、优化流程等。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界定分析的边界，包括涉及的部门、流程环节等。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明确分析目标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收集关于产品、服务或业务流程的详细数据，如时间、成本、质量等。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通过访谈相关人员和现场观察，了解实际运作情况。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访谈与观察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收集相关的文档资料，如流程图、操作手册等。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文档资料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添加数据和信息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在流程图上标注时间、成本、质量等数据和信息。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识别价值流要素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包括增值活动和非增值活动，以及信息流、物料流等。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绘制流程图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使用流程图符号绘制价值流图，清晰表达流程中的各个环节。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绘制价值流图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识别浪费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通过价值流图识别流程中的浪费，如等待、运输、不良品等。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分析瓶颈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找出流程中的瓶颈环节，分析其对整体流程的影响。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提出针对性的优化建议，如减少浪费、改善瓶颈环节等。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分析价值流图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价值流图在流程优化中的应用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识别非增值活动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通过价值流图分析，可以清晰地识别出生产流程中的非增值活动，如等待、运输、库存等。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量化浪费程度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价值流图可以量化每个环节的浪费程度，如时间、人力、物力等资源的消耗，为后续优化提供依据。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确定改进方向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通过对比行业最佳实践和内部标杆，确定浪费环节的改进方向和优先级。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识别浪费环节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https://d.book118.com/076212041041010100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2024-09-24T03:53:40.771</cp:lastPrinted>
  <dcterms:created xsi:type="dcterms:W3CDTF">2024-09-23T19:53:40Z</dcterms:created>
  <dcterms:modified xsi:type="dcterms:W3CDTF">2024-09-23T19:53:43Z</dcterms:modified>
</cp:coreProperties>
</file>