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8E864-4877-4961-952D-5EC01B4F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85DB-7332-4145-B0CA-59A35F3B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178B3-5BA5-423C-9D77-8799D03BF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2D9F3-CD62-4307-85E1-95005854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65383-3197-4A8C-BAAC-38A3E67E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58FF4-DF27-481A-A195-C2022E26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094F7-6ED5-4BDD-BAA0-E1673AF6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0BF99-9D7D-49C4-85E2-248BA237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CFD73-5D07-4114-8E73-5DBEC0B72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4EFD5-2F2A-4F4B-B877-5D3BC60F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75C39-F7B9-4547-AD34-21A9BEA87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3215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子宫异常出血病例查房PPT课件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临床诊断与检查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现病史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子宫异常出血，持续时间约半年。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患者半年前开始出现子宫异常出血，表现为月经周期紊乱，经量增多，伴有血块。曾自行服用中药治疗，但症状未改善。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主诉与现病史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无重大疾病史，无手术史。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无家族遗传性疾病史。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既往史与家族史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临床诊断与检查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医生根据患者症状、体征和病史进行初步判断，确定是否存在子宫异常出血。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50" r="215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初步诊断可能包括子宫内膜炎、子宫内膜息肉、子宫肌瘤等常见病因。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医生会询问患者的月经史、生育史、避孕方式等相关信息，以便更好地了解病情。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医生会进行一系列辅助检查，如血液hCG检测、超声检查、宫腔镜检查等，以进一步确诊病因。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血液hCG检测主要用于排除妊娠相关疾病，如宫外孕、葡萄胎等。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超声检查可以观察子宫和子宫内膜的形态、大小及回声等情况，有助于发现子宫内膜息肉、子宫肌瘤等病变。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宫腔镜检查可以直接观察宫腔内情况，发现微小病变，并可进行组织活检和病理检查。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58" r="173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3" r="134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对于疑似恶性病变的患者，医生会进行病理检查，以明确诊断和分期。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病理检查包括子宫内膜活检、宫颈活检等，通过对病变组织的显微镜下观察，确定病变的性质和恶性程度。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病理检查结果对于制定治疗方案和预后评估具有重要意义。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治疗过程与效果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https://d.book118.com/076213215014010031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2024-08-29T11:07:45.809</cp:lastPrinted>
  <dcterms:created xsi:type="dcterms:W3CDTF">2024-08-29T03:07:45Z</dcterms:created>
  <dcterms:modified xsi:type="dcterms:W3CDTF">2024-08-29T03:07:47Z</dcterms:modified>
</cp:coreProperties>
</file>