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05865-680A-4E2A-B7FA-A4D3CF3D5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393A3-6BDF-4284-8DAE-F020FC2E8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A2D50-D6BF-40CE-B218-F097ABAF8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43A65-5854-4DA9-9C81-08F475FAA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674CED-9C25-469D-B5A1-38473D6F2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7A138D-F5F3-4E6A-BAB6-8A402AB55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A7E992-5D9D-4F5A-A144-A931A5140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7D557-7C14-47BC-ADD3-DA6AA64B0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38C0EC-2B1B-4A09-A1BB-4C3650CAE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EA1CE5-C4C7-4D99-A9AA-35AB75B9E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6AE22-EA0A-4C4D-A48F-2A0702691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21401220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中考英语专题复习培训应用文写作考点解析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Overview of Applied Writing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Writing Applied Letters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Notification type application writing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Advertising application writing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 type application writing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Applied Writing in Chart Writing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Preparation Strategies for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Overview of Applied Writing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Applied writing is a practical form of writing that is used to fulfill specific objectives in real world contexts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 is characterized by its clear and concise language, formal tone, and structured format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Applied writing often requires the writer to confirm information accurately and effectively to a specific audience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Definition and Characteristics of Applied Writing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Students should also be family with the common types and structures of applied texts, such as letters, emails, reports, and notices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Students are required to demonstrate their ability to write clear, well structured, and graphically correct English applied texts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They should be able to understand and analyze the purpose, audience, and content of the text they are writing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16071" b="16071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16071" b="1607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071" b="16071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Requirements for English Applied Writing in the Middle School Entrance Examination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Letters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Formal and information letters, including composite letters, application letters, and thank you letters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Professional and information emails for different purposes, such as making appointments, requesting information, or giving feedback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Academic and business reports that present findings, analyze data, and make recommendations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Official and informational notes, such as announcements, agendas, and minutes of meetings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Emails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Notices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Common types and structures of applied texts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Writing Applied Letters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Formatting and layout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Letters should be precisely formatted with appropriate spacing, alignment, and paragraph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Standard letter format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 typical letter includes the date, recipient's address, sale, body, closing, and signature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Language style and tone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Applied letters should be written in a formal and political tone, with clear and consistent language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Letter Format and Standards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Common types of letters such as thank you letters and ontology letters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 you letters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Express graduation and recommendation for someone's kindness, help, or support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Apology letters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Recognized misses or oversights, express returns, and offer solutions or compensation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 common types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Invitation letters, complaint letters, conversion letters, etc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Skills for writing effective letters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Use appropriate language and tone, be clear and consistent, organize ideas logically, and proofread for grammar and spelling errors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Example analysis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Analyze sample letters to identify key elements such as format, language style, and effective communication techniques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Practice writing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Practice writing different types of letters to improve writing skills and family with letter writing conventions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Writing Skills and Example Analysis for Letters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Notification type application writing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Heading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Should include the name of the issuing unit, the type of notification, and the number of the notification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Clear state the unit or individual to whom the notification is addressed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State the purpose, requirements, and materials needing attention related to the notification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Summarize the main points of the notification and state the issuing unit and date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Use formal and consistent language, and avoid using colloquialisms or slang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Recipient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Conclusion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Language and style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Body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Notification format and specifications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Event notifications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Notify relevant units or individuals of upcoming events, including the time, location, purpose, and participants of the event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Meeting notifications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Notify relevant units or individuals of upcoming meetings, including the time, location, agenda, and participants of the meeting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Other types of notifications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Dependence on the specific situation, there may be other types of notifications, such as emergency notifications, appointment notifications, etc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Common types of notifications such as event notifications and meeting notifications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Clear and decide: The language of the notification should be clear and decide, with no aggressive or redundant expressions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Logical structure: The notification should have a clear logical structure, with the main points stated in order of importance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Attention to detail: When writing the notification, attention should be paid to details such as the format, language, and recipients to ensure accuracy and effectiveness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Example analysis: By analyzing examples of notifications, students can better understand the writing skills and requirements of notifications, and improve their own writing ability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Notification Writing Skills and Example Analysis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https://d.book118.com/076214012200010051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2024-09-17T15:31:26.034</cp:lastPrinted>
  <dcterms:created xsi:type="dcterms:W3CDTF">2024-09-17T07:31:26Z</dcterms:created>
  <dcterms:modified xsi:type="dcterms:W3CDTF">2024-09-17T07:31:28Z</dcterms:modified>
</cp:coreProperties>
</file>