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62906-20DC-4D05-BBAC-8B3449A1B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33905-BC74-4DDD-82D1-1FE2841F3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2AEE5-EF21-43C8-91C5-241F5862D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95980-03C2-488D-AD9D-0ED194123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40405A-60D8-40EA-8728-515ABCC15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89D48B-D8D1-4529-BC69-EB196A5D1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2328E-4966-4039-A301-E8F079CDA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EF42B-FFB7-4DB2-97EC-76F040BC6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7FA4B-1B47-497A-8983-A7A0AF6BB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C9674-B781-45A3-9678-E4FDDC7C8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4343B-C8BB-477D-ACB2-3CECFDCF6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15031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霞浦教师进修学校陶丽春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陶丽春个人简介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霞浦教师进修学校概况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陶丽春在霞浦教师进修学校的贡献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陶丽春的教学风格与方法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陶丽春在学术研究方面的成果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陶丽春对未来发展的展望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陶丽春个人简介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现任霞浦教师进修学校小学语文教研员，具有多年小学语文教学经验。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本科毕业于福建师范大学教育学专业，硕士毕业于华东师范大学课程与教学论专业。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教育背景与工作经历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熟练掌握小学语文教学法、儿童心理学、教育心理学等相关理论，具备丰富的语文教学实践经验。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擅长课堂教学设计、教材解读、课题研究等，对小学语文教学有深入研究。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专业技能与特长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2696" r="12696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多次获得市、县级优秀教学成果奖，指导的学生在各级作文比赛中屡获佳绩。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被评为省级优秀教研员、市级骨干教师、县级优秀教师等。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获奖情况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获奖情况与荣誉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霞浦教师进修学校概况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霞浦教师进修学校是在教育改革的大背景下，为提升当地教师教育教学能力而设立的专业培训机构。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学校自成立以来，不断壮大发展，逐渐形成了较为完善的教师培训体系和特色课程。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学校将继续致力于教师专业化发展，推动教育教学改革，为培养高素质的教师队伍做出贡献。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办学理念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学校坚持“以人为本，以学为基”的办学理念，注重教师全面素质的提升和个性化发展。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办学特色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学校以“理论与实践相结合、研修与培训相贯通”为办学特色，通过多样化的培训方式和实践活动，促进教师专业成长。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学校致力于培养具有创新精神、实践能力和终身学习意识的优秀教师，为教育事业发展提供人才保障。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办学理念与特色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学校拥有一支高素质、专业化的师资队伍，其中包括多名具有高级职称和丰富教学经验的专家和教师。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学校配备了先进的教学设施和多媒体教学资源，为教师培训提供了良好的学习和实践环境。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学校积极开展与国内外教育机构和专家的合作交流，引进优质教育资源，拓宽教师的学术视野。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师资队伍与教学资源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陶丽春在霞浦教师进修学校的贡献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教学成果丰硕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在陶丽春老师的指导下，学生多次在各种竞赛和考试中取得优异成绩，为学校争得了多项荣誉。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教学质量优异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陶丽春老师在教学过程中，注重培养学生的思维能力和创新精神，采用多种教学方法和手段，使学生的学习兴趣和成绩得到了显著提高。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教学改革先锋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陶丽春老师积极参与学校的教学改革工作，提出许多具有建设性的意见和建议，为推动学校教学水平的提高做出了重要贡献。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667" r="19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教学工作成绩突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" b="6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097" r="20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科研能力显著提升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科研项目成果显著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陶丽春老师主持或参与了多项省、市级科研项目，取得了多项重要成果，并在国内外学术期刊上发表了多篇学术论文。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科研团队建设有力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陶丽春老师注重科研团队的建设，积极培养和引进优秀科研人才，形成了一支高水平的科研团队，为学校的科研工作提供了有力支持。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学术交流活动丰富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陶丽春老师积极参加国内外各种学术会议和交流活动，与同行专家进行深入的交流和合作，提高了学校的学术声誉和影响力。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https://d.book118.com/076215031003010054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2024-09-20T23:08:10.170</cp:lastPrinted>
  <dcterms:created xsi:type="dcterms:W3CDTF">2024-09-20T15:08:10Z</dcterms:created>
  <dcterms:modified xsi:type="dcterms:W3CDTF">2024-09-20T15:08:12Z</dcterms:modified>
</cp:coreProperties>
</file>