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B9348-2AE6-48EA-A775-6389BCB63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E3FE6-72C0-44CD-88EF-A48DB254B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24CA9-0630-4AAE-BC28-0E99DF0A9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B0BBC-5182-4BFF-BCFE-53FFF7F73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2EB57-1011-44D9-A270-05E371EF1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40A29-7D70-4FF3-A384-5017A3B32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1E3C16-8EA0-4028-B50D-D18D81D0F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53014-B661-48C2-B34E-85CC42564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2C380-2A08-44F4-8C21-98F5E049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BC8C7-3702-45AE-B443-A469F93C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868A8-4480-4661-B125-D220A7ED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21035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《如何授权》ppt课件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授权的定义与重要性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授权的步骤与技巧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授权的障碍与应对策略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授权的益处与风险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授权的本质是实现权力的下放和资源的共享，使被授权者能够更好地发挥自己的能力和专长，实现更好的工作效果。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授权是指将某些权力、职责或任务委托给其他人，使其代替自己行使这些权力、职责或完成任务。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通过授权，可以让团队成员承担更多的责任和任务，从而锻炼和提升他们的能力，增强团队的凝聚力和战斗力。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通过授权，可以将一些繁琐或重复的任务交给有能力的人去完成，从而释放出自己的时间和精力，更好地处理其他重要事务，提高整体工作效率。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通过授权，可以激发员工的积极性和创造力，推动组织的创新和发展，增强组织的竞争力和适应能力。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908" r="59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337" b="11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授权与管理的关系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授权是管理的一种手段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授权是管理者为了更好地实现组织目标而采取的一种手段，通过合理地分配任务和权力，使团队成员能够更好地协作和执行。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授权与管理相互促进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合理地授权可以提高管理的效果和效率，而良好的管理则可以为授权提供更好的支持和保障。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授权不等于放弃管理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授权并不意味着管理者可以完全放弃对团队成员的管理和控制，而是需要更加关注团队成员的工作进展和效果，及时进行指导和调整。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授权的步骤与技巧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明确目标与期望是授权的第一步，确保双方对任务的目标和期望有清晰的认识。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授权之前，上级需要与下级明确任务的目标和期望结果。双方应共同讨论并确定任务的完成标准和时间节点，以确保下级充分理解任务的重要性和预期成果。同时，上级应对下级的执行能力进行评估，以便合理分配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在明确目标与期望的基础上，进一步确定任务的具体内容和下级所需承担的责任。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目标和要求，上级需要向下级详细说明任务的具体内容、执行方式、资源支持等，并明确下级在完成任务过程中所需承担的责任。同时，上级应确保下级对任务的要求和责任有充分的理解，以便其能够顺利完成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确定任务与责任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在任务执行过程中，上级需要与下级保持有效的沟通，及时了解任务进展情况，解决遇到的问题，并给予必要的反馈。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务执行过程中，上级应定期与下级沟通，了解任务进展情况、遇到的困难和问题，并及时给予指导和支持。同时，上级应根据任务完成情况向下级提供反馈，肯定其成绩和进步，指出不足之处，并提出改进建议。通过有效的沟通与反馈，可以提高下级的工作积极性和任务完成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任务完成后，上级需要对下级的完成情况进行跟踪与评估，以确保任务达到预期目标。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后，上级应对下级的完成情况进行跟踪和评估。首先，检查任务是否按时完成，并对完成质量进行评估。其次，对下级在任务执行过程中的表现进行综合评价，包括工作态度、团队协作、解决问题的能力等方面。最后，根据跟踪与评估结果，总结经验教训，为今后的授权提供参考和借鉴。同时，对于表现优秀的下级应给予适当的奖励和激励，以提高其工作积极性和成就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授权的障碍与应对策略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信任是授权的基础，缺乏信任会导致授权失败。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在授权过程中，如果管理者对下属的能力和诚信存在疑虑，他们可能会犹豫是否应该授予权力。这种不信任会导致授权过程受阻，影响工作效率和团队凝聚力。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建立信任关系是授权的关键。管理者需要了解下属的能力和潜力，通过合理的评估和反馈，增强彼此之间的信任。同时，明确工作目标和期望，确保下属能够达到管理者的信任标准。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管理者担心授权会导致失去对项目的控制。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在授权过程中，管理者可能会担心一旦权力下放，自己将无法掌握项目的进展和决策。这种担忧可能导致管理者不愿授权，从而限制了团队的发展和效率。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授权范围和职责是解决这一问题的关键。管理者需要确保在下属的权力范围内，他们能够独立决策并承担责任。同时，建立有效的沟通机制，及时了解项目进展和下属的工作状况，以确保管理者仍然对项目保持足够的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害怕失去控制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https://d.book118.com/076221035132010045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2024-09-14T08:46:08.811</cp:lastPrinted>
  <dcterms:created xsi:type="dcterms:W3CDTF">2024-09-14T00:46:08Z</dcterms:created>
  <dcterms:modified xsi:type="dcterms:W3CDTF">2024-09-14T00:46:10Z</dcterms:modified>
</cp:coreProperties>
</file>