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0131B-488B-4D66-BE5F-510977E7E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F3A34-C8E4-4EFF-8B8B-EEFBF1536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967C3-D49D-44C0-BD58-645DFAB8F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218B8A-0356-4FAE-854A-77FD9BAE0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BD8506-4CB9-4714-9F9F-F2C2F16F4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3ADDCD-F8EB-41F4-B79C-B02F11BB7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1CD314-1A31-40AE-8A38-9F781CB82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E11E42-4950-41B5-B66F-78C66B077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B6F03-B26A-4783-A371-4528EEEE3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F6DEC-39C9-4E7F-92C4-F3FBA501C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DB041-C8F8-4E57-8EC7-B6DD23EC5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22104223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慢阻肺病人用药指导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慢阻肺疾病介绍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慢阻肺非药物治疗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慢阻肺病人用药注意事项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慢阻肺病人的生活指导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慢阻肺疾病介绍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慢性阻塞性肺疾病，是一种常见的呼吸系统慢性疾病，主要特征为持续气流受限。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病程长，易反复发作，逐渐加重，严重影响患者的生活质量。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定义与特性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慢阻肺（COPD）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577" r="235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长期吸烟、空气污染、职业暴露等环境因素，以及遗传因素。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呼吸困难、咳嗽、咳痰、疲劳等，严重时可导致肺源性心脏病。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慢阻肺的成因与影响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戒烟、减少空气污染暴露、接种流感疫苗和肺炎疫苗。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药物治疗、氧疗、肺康复锻炼等，以减轻症状、改善生活质量。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813" r="17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慢阻肺的预防与控制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慢阻肺药物治疗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929" r="292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短效药物通常按需使用，如感到气喘时吸入使用；长效药物则每天固定时间使用，以维持支气管舒张状态。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长期使用支气管舒张剂可能会产生耐药性，需要定期评估治疗效果，必要时调整药物或治疗方案。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支气管舒张剂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167" r="161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糖皮质激素常以吸入形式使用，如布地奈德等；茶碱则可以口服或静脉注射。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长期使用抗炎药物可能会带来一些副作用，如骨质疏松、血糖升高等，需要定期监测并调整用药剂量。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抗炎药物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祛痰药与黏液溶解剂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祛痰药和黏液溶解剂通常口服使用，按医嘱服用。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在使用祛痰药与黏液溶解剂时，应注意观察痰液情况，如痰量过多或过稠时应及时就医。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免疫调节剂、抗氧化剂等的使用需根据具体情况遵医嘱使用。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在使用其他药物时，应了解药物的副作用和相互作用，如有疑问及时咨询医生。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其他药物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慢阻肺非药物治疗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https://d.book118.com/076221042235010035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2024-09-06T00:48:22.093</cp:lastPrinted>
  <dcterms:created xsi:type="dcterms:W3CDTF">2024-09-05T16:48:22Z</dcterms:created>
  <dcterms:modified xsi:type="dcterms:W3CDTF">2024-09-05T16:48:24Z</dcterms:modified>
</cp:coreProperties>
</file>