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7C9006-8C71-46CA-AC25-22AF216CCB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50419-86A0-4A11-B9BD-E17B8864E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FB324B-9598-49F1-BE16-64721A067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B153BB-5799-4CA9-99E5-899072781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2B8430-F939-4347-B0A4-56EED8E2D2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60F318-7F24-4EC6-AF3A-ACF1FADE16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208107-77D7-467E-A6DE-C20F82543B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CBEBDC-75D0-4C18-8D1F-1051338571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DD52E6-BF35-4DC0-93E8-9F15A62951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9F95D4-4702-4A78-BEF7-5D7870C64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12F42B-FF7D-47EA-A772-4EE9EDA38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221153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2024-01-26</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网络危害风暴警报有效规避网络攻击的风险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网络攻击现状与趋势分析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常见网络攻击手段及特点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防范策略与技术应用探讨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企业内部网络安全管理实践分享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法律法规遵守与行业合作倡议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网络攻击现状与趋势分析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406" r="16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勒索软件攻击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近年来，勒索软件攻击事件层出不穷，如WannaCry、NotPetya等，这些攻击通过加密受害者文件并索要赎金，给个人和企业造成了巨大损失。</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分布式拒绝服务（DDoS）攻击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DDoS攻击通过大量请求拥塞目标服务器，使其无法提供正常服务。例如，2016年Dyn公司遭受的DDoS攻击导致了大范围互联网服务中断。</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数据泄露事件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数据泄露事件频繁发生，如Facebook用户数据泄露、Equifax数据泄露等，这些事件暴露了个人和企业数据安全的脆弱性。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网络攻击事件回顾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高级持续性威胁（APT）攻击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APT攻击是一种长期、持续的网络攻击行为，旨在窃取敏感信息或破坏目标系统。这类攻击通常针对政府机构、大型企业等高风险目标。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250" r="7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恶意软件与僵尸网络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恶意软件和僵尸网络仍然是当前网络威胁的主要形式之一。它们通过感染用户设备、窃取个人信息或发动DDoS攻击等方式危害网络安全。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钓鱼攻击与社交工程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钓鱼攻击和社交工程手段不断翻新，攻击者通过伪造信任关系或诱骗用户点击恶意链接等方式获取敏感信息或传播恶意软件。</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当前网络威胁形势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人工智能驱动的网络攻击</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随着人工智能技术的发展，未来网络攻击将更加智能化和自动化。攻击者可能利用AI技术发起更复杂的攻击，如自动化渗透测试、智能恶意软件等。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物联网安全威胁加剧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随着物联网设备的普及，物联网安全威胁将日益严重。攻击者可能利用物联网设备漏洞发起攻击，如智能家居入侵、工业控制系统破坏等。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5G和云计算安全挑战</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5G和云计算技术的广泛应用将带来新的安全挑战。例如，5G网络的低延迟和高带宽特性可能使得DDoS攻击更加猛烈；云计算的集中化存储和处理模式可能增加数据泄露风险。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常见网络攻击手段及特点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910" r="249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001" r="2200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攻击者通过伪造合法来源的电子邮件，诱导用户点击恶意链接或下载恶意附件，从而窃取用户敏感信息或植入恶意软件。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钓鱼邮件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攻击者在网站、社交媒体或即时通讯工具中发布恶意链接，用户点击后会触发恶意行为，如下载病毒、跳转到钓鱼网站等。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恶意链接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钓鱼邮件与恶意链接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27" b="10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攻击者通过恶意软件加密用户文件，要求用户支付赎金以解密文件。此类攻击对个人和企业数据造成严重威胁。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攻击者利用受害者的计算资源进行加密货币挖矿，导致受害者设备性能下降、电费增加，甚至造成设备损坏。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勒索软件与加密货币挖矿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加密货币挖矿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勒索软件</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流量洪泛攻击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攻击者通过控制大量僵尸网络向目标服务器发送大量无效请求，使服务器过载而无法正常处理合法请求。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协议漏洞攻击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利用网络协议漏洞，发送特定构造的数据包使目标服务器崩溃或无法提供服务。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313" r="14313"/>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分布式拒绝服务（DDoS）攻击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000" r="18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攻击者通过渗透供应链中的某个环节，如供应商、开发者或第三方库，将恶意代码植入产品或服务中，从而实现对下游用户的攻击。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供应链攻击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为确保供应链安全，需采取一系列措施，如严格审查供应商、实施安全开发流程、定期更新和修补已知漏洞等。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供应链安全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供应链攻击与供应链安全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防范策略与技术应用探讨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099" b="1109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284" b="728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强化密码安全意识培养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密码长度与复杂度要求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设置至少8位以上，包含大小写字母、数字和特殊字符的复杂密码。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定期更换密码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每3个月或更短时间内更换一次密码，避免长期使用同一密码。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不使用弱密码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避免使用生日、姓名等容易被猜到的密码。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生物特征识别</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运用指纹、面部识别等生物特征技术进行身份验证，提高安全性。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短信验证码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在登录或交易时，通过手机短信接收验证码，增加一层安全保障。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动态口令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采用动态口令卡或手机APP生成动态口令，确保每次验证的唯一性。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多因素身份验证技术应用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在网络入口处部署防火墙，过滤非法访问和恶意攻击。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部署防火墙</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实时监控网络流量和用户行为，发现异常及时报警。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入侵检测系统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运用专业工具定期对网络系统进行安全漏洞扫描和评估。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定期安全漏洞扫描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防火墙、入侵检测系统等安全防护设备部署</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https://d.book118.com/076221153045010044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2024-09-12T14:02:13.861</cp:lastPrinted>
  <dcterms:created xsi:type="dcterms:W3CDTF">2024-09-12T06:02:13Z</dcterms:created>
  <dcterms:modified xsi:type="dcterms:W3CDTF">2024-09-12T06:02:16Z</dcterms:modified>
</cp:coreProperties>
</file>