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4B1B9-3D35-4DA0-90A7-8AD24625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38439-8927-4945-BD66-4F214C6E7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3610F-6C92-451B-8063-866B5B90E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4E43B-87F2-4B13-820F-E6BB83D59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731FD-6150-410D-BF0B-FE13A93FB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37775-3F03-453E-9873-EC9E67F55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1A462-EBDC-43E1-9774-194C4FCC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0FD10-B3D4-4128-A649-10D8D694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781F2-0E82-4011-B48E-E577DCBD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AE496-01AA-4A2C-B1E7-DD22AC77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0801A-BC64-4DBD-9798-0E165BC5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21235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专业技术人才规划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专业技术人才现状分析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专业技术人才发展规划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专业技术人才培养策略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专业技术人才激励与留任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专业技术人才评价与考核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专业技术人才创新与发展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800" b="5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经济全球化背景下的挑战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随着经济全球化的深入发展，各国之间的竞争日益激烈，专业技术人才成为国家发展的重要支撑。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国家战略需求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国家发展需要大量高素质、高技能的专业技术人才，以满足产业升级、科技创新、社会治理等领域的需要。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个人职业发展需求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专业技术人才在职业发展过程中，需要不断提升自身技能和知识水平，以适应快速变化的工作环境。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专业技术人才是推动经济发展的重要力量，他们在科技创新、产业升级等方面发挥着关键作用。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拥有高素质、高技能的专业技术人才是国家竞争力的重要体现，有助于提升国家在国际舞台上的地位。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提升国家竞争力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专业技术人才在科技创新、社会治理、公共服务等领域发挥着重要作用，推动社会不断进步。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专业技术人才的重要性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专业技术人才现状分析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当前专业技术人才主要集中在信息技术、工程技术和医疗教育等领域，其他行业相对缺乏。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层次分布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专业技术人才主要集中在大城市和经济发达地区，部分地区和领域存在人才匮乏现象。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高层次专业技术人才相对较少，中低层次人才较多，人才结构有待优化。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当前人才分布情况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由于待遇和发展机会等方面的原因，部分专业技术人才流失到其他地区或行业。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部分行业和领域缺乏足够的专业技术人才，制约了其发展速度和创新力。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部分领域存在人才结构失衡现象，高层次人才和中低层次人才比例不协调。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人才结构失衡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人才流失与短缺问题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引进外部人才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制定优惠政策，吸引国内外高层次专业技术人才来工作或创业。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加强高等教育、职业教育和继续教育，提高人才培养质量，满足各行业对专业技术人才的需求。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内部培训与晋升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建立完善的内部培训和晋升机制，激发员工的积极性和创造力，培养更多的高层次专业技术人才。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083" r="5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人才培养与引进策略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专业技术人才发展规划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基于国家发展战略、产业发展趋势和科技进步，预测专业技术人才的长期需求，为制定人才引进、培养和储备政策提供依据。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长期人才需求预测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加强高等教育、职业教育和继续教育之间的衔接，构建多元化、多层次的人才培养体系，以满足不同领域对专业技术人才的需求。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建立完善的人才培养体系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根据产业发展需求，调整专业技术人才的专业结构、层次结构和区域布局，提高人才与经济社会发展的匹配度。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优化人才结构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长期发展规划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制定中期人才发展目标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根据国家发展目标和战略任务，制定专业技术人才中期发展目标，明确人才规模、素质和能力等方面的具体要求。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实施人才培养工程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针对重点领域和关键技术，实施专业技术人才培养工程，通过定向培养、挂职锻炼、校企合作等方式，提高人才的实践能力和创新水平。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加强人才引进力度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制定更具吸引力的人才引进政策，拓宽引才渠道，吸引国内外高层次专业技术人才来华创新创业。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中期发展目标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落实人才培养措施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根据人才培养工程计划，制定具体实施方案，落实培训课程、实践基地和导师制度等人才培养措施。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加强人才评价与激励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建立科学的人才评价体系，完善激励机制，通过奖励、晋升和薪酬等方式激发专业技术人才的创新创造活力。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制定短期工作计划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根据中期发展目标和长期发展规划，制定短期工作计划，明确各项任务的具体要求、责任主体和时间节点。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短期实施计划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专业技术人才培养策略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高校应与企业合作，根据市场需求调整课程设置，注重实践技能和理论知识相结合。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高校应加强实践教学环节，提供更多的实验、实习机会，培养学生的实际操作能力。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高校应引进具有实践经验的专业技术人员担任教师，提高教学质量。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高校教育改革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https://d.book118.com/076221235032010045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2024-09-13T20:48:46.596</cp:lastPrinted>
  <dcterms:created xsi:type="dcterms:W3CDTF">2024-09-13T12:48:46Z</dcterms:created>
  <dcterms:modified xsi:type="dcterms:W3CDTF">2024-09-13T12:48:48Z</dcterms:modified>
</cp:coreProperties>
</file>