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UVJEV+MS-UIGothic"/>
      <p:regular r:id="rId15"/>
    </p:embeddedFont>
    <p:embeddedFont>
      <p:font typeface="CRRDOH+DAVFGI+ArialMT"/>
      <p:regular r:id="rId16"/>
    </p:embeddedFont>
    <p:embeddedFont>
      <p:font typeface="USQNJL+LBFUDU+MicrosoftYaHei"/>
      <p:regular r:id="rId17"/>
    </p:embeddedFont>
    <p:embeddedFont>
      <p:font typeface="KIJSSJ+KFDPWR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FC664-642A-473B-AA4D-D0C5F6FA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2AA0E-C728-48C0-A284-9281DE471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16997-A2BB-4F20-AEE8-853BD090C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DD24E-A6A2-4FF9-BEF8-775E8304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8C5CC4-2800-4180-ADB9-A83D40C1C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9FA44-6DDE-4A7F-BCEC-F7400A17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B4987-B276-4AAE-9032-4C0EC587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50DEF-8222-4C4F-9DC3-B70311E1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57B1C-8B79-4779-A38F-92E845854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E0940-5FE9-48A8-BBCD-2192C08D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6D3BD-9FC0-49B3-9E67-CCF22BE37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22042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82620" y="230175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PUVJEV+MS-UIGothic"/>
                <a:cs typeface="PUVJEV+MS-UIGothic"/>
              </a:rPr>
              <a:t>超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级电</a:t>
            </a:r>
            <a:r>
              <a:rPr sz="4950">
                <a:solidFill>
                  <a:srgbClr val="FFFDFD"/>
                </a:solidFill>
                <a:latin typeface="PUVJEV+MS-UIGothic"/>
                <a:cs typeface="PUVJEV+MS-UIGothic"/>
              </a:rPr>
              <a:t>容器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简</a:t>
            </a:r>
            <a:r>
              <a:rPr sz="4950">
                <a:solidFill>
                  <a:srgbClr val="FFFDFD"/>
                </a:solidFill>
                <a:latin typeface="PUVJEV+MS-UIGothic"/>
                <a:cs typeface="PUVJEV+MS-UIGothic"/>
              </a:rPr>
              <a:t>介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PUVJEV+MS-UIGothic"/>
                <a:cs typeface="PUVJE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505924"/>
            <a:ext cx="4177234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RRDOH+DAVFGI+ArialMT"/>
                <a:cs typeface="CRRDOH+DAVFGI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容器的性能特点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PUVJEV+MS-UIGothic"/>
                <a:cs typeface="PUVJEV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3123144"/>
            <a:ext cx="6148909" cy="27324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RRDOH+DAVFGI+ArialMT"/>
                <a:cs typeface="CRRDOH+DAVFGI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容器的制造工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与材料</a:t>
            </a:r>
          </a:p>
          <a:p>
            <a:pPr marL="0" marR="0">
              <a:lnSpc>
                <a:spcPts val="2761"/>
              </a:lnSpc>
              <a:spcBef>
                <a:spcPts val="2048"/>
              </a:spcBef>
              <a:spcAft>
                <a:spcPct val="0"/>
              </a:spcAft>
            </a:pPr>
            <a:r>
              <a:rPr sz="2650" spc="273">
                <a:solidFill>
                  <a:srgbClr val="FFFFFF"/>
                </a:solidFill>
                <a:latin typeface="CRRDOH+DAVFGI+ArialMT"/>
                <a:cs typeface="CRRDOH+DAVFGI+ArialMT"/>
              </a:rPr>
              <a:t>•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容器市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场现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状与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RRDOH+DAVFGI+ArialMT"/>
                <a:cs typeface="CRRDOH+DAVFGI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容器的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展前景与挑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RRDOH+DAVFGI+ArialMT"/>
                <a:cs typeface="CRRDOH+DAVFGI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容器与其他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能技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FFFFFF"/>
                </a:solidFill>
                <a:latin typeface="PUVJEV+MS-UIGothic"/>
                <a:cs typeface="PUVJEV+MS-UIGothic"/>
              </a:rPr>
              <a:t>的比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3600">
                <a:solidFill>
                  <a:srgbClr val="FFFFFF"/>
                </a:solidFill>
                <a:latin typeface="PUVJEV+MS-UIGothic"/>
                <a:cs typeface="PUVJEV+MS-UIGothic"/>
              </a:rPr>
              <a:t>容器概述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与工作原理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PUVJEV+MS-UIGothic"/>
                <a:cs typeface="PUVJEV+MS-UIGothic"/>
              </a:rPr>
              <a:t>定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PUVJEV+MS-UIGothic"/>
                <a:cs typeface="PUVJEV+MS-UIGothic"/>
              </a:rPr>
              <a:t>工作原理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超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级电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容器的主要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UVJEV+MS-UIGothic"/>
                <a:cs typeface="PUVJEV+MS-UIGothic"/>
              </a:rPr>
              <a:t>根据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3">
                <a:solidFill>
                  <a:srgbClr val="FFFDFD"/>
                </a:solidFill>
                <a:latin typeface="PUVJEV+MS-UIGothic"/>
                <a:cs typeface="PUVJEV+MS-UIGothic"/>
              </a:rPr>
              <a:t>解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质类</a:t>
            </a:r>
            <a:r>
              <a:rPr sz="2000">
                <a:solidFill>
                  <a:srgbClr val="FFFDFD"/>
                </a:solidFill>
                <a:latin typeface="PUVJEV+MS-UIGothic"/>
                <a:cs typeface="PUVJEV+MS-UIGothic"/>
              </a:rPr>
              <a:t>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UVJEV+MS-UIGothic"/>
                <a:cs typeface="PUVJEV+MS-UIGothic"/>
              </a:rPr>
              <a:t>根据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FFFDFD"/>
                </a:solidFill>
                <a:latin typeface="PUVJEV+MS-UIGothic"/>
                <a:cs typeface="PUVJEV+MS-UIGothic"/>
              </a:rPr>
              <a:t>能原理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可分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水系超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级电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容器和有机系超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容器。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可分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物理型超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级电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容器和化学型超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级电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容器。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UVJEV+MS-UIGothic"/>
                <a:cs typeface="PUVJEV+MS-UIGothic"/>
              </a:rPr>
              <a:t>根据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2000" spc="23">
                <a:solidFill>
                  <a:srgbClr val="FFFDFD"/>
                </a:solidFill>
                <a:latin typeface="PUVJEV+MS-UIGothic"/>
                <a:cs typeface="PUVJEV+MS-UIGothic"/>
              </a:rPr>
              <a:t>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FFFDFD"/>
                </a:solidFill>
                <a:latin typeface="PUVJEV+MS-UIGothic"/>
                <a:cs typeface="PUVJEV+MS-UIGothic"/>
              </a:rPr>
              <a:t>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可分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电层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级电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容器和法拉第准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PUVJEV+MS-UIGothic"/>
                <a:cs typeface="PUVJEV+MS-UIGothic"/>
              </a:rPr>
              <a:t>容器。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超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级电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容器的主要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34210" y="178180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UVJEV+MS-UIGothic"/>
                <a:cs typeface="PUVJEV+MS-UIGothic"/>
              </a:rPr>
              <a:t>能源存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UVJEV+MS-UIGothic"/>
                <a:cs typeface="PUVJEV+MS-UIGothic"/>
              </a:rPr>
              <a:t>混合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FFFFFF"/>
                </a:solidFill>
                <a:latin typeface="PUVJEV+MS-UIGothic"/>
                <a:cs typeface="PUVJEV+MS-UIGothic"/>
              </a:rPr>
              <a:t>力汽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43735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轨</a:t>
            </a:r>
            <a:r>
              <a:rPr sz="1600">
                <a:solidFill>
                  <a:srgbClr val="FFFFFF"/>
                </a:solidFill>
                <a:latin typeface="PUVJEV+MS-UIGothic"/>
                <a:cs typeface="PUVJEV+MS-UIGothic"/>
              </a:rPr>
              <a:t>道交通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600">
                <a:solidFill>
                  <a:srgbClr val="FFFFFF"/>
                </a:solidFill>
                <a:latin typeface="PUVJEV+MS-UIGothic"/>
                <a:cs typeface="PUVJEV+MS-UIGothic"/>
              </a:rPr>
              <a:t>力系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3600">
                <a:solidFill>
                  <a:srgbClr val="FFFFFF"/>
                </a:solidFill>
                <a:latin typeface="PUVJEV+MS-UIGothic"/>
                <a:cs typeface="PUVJEV+MS-UIGothic"/>
              </a:rPr>
              <a:t>容器的性能特点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充放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性能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PUVJEV+MS-UIGothic"/>
                <a:cs typeface="PUVJEV+MS-UIGothic"/>
              </a:rPr>
              <a:t>快速充放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344025" y="41478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PUVJEV+MS-UIGothic"/>
                <a:cs typeface="PUVJEV+MS-UIGothic"/>
              </a:rPr>
              <a:t>高充放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609FFF"/>
                </a:solidFill>
                <a:latin typeface="PUVJEV+MS-UIGothic"/>
                <a:cs typeface="PUVJEV+MS-UIGothic"/>
              </a:rPr>
              <a:t>效率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能量密度与功率密度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PUVJEV+MS-UIGothic"/>
                <a:cs typeface="PUVJEV+MS-UIGothic"/>
              </a:rPr>
              <a:t>能量密度高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UVJEV+MS-UIGothic"/>
                <a:cs typeface="PUVJEV+MS-UIGothic"/>
              </a:rPr>
              <a:t>功率密度高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级电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容器具有极高的功率密度，可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以在短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放大量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能，适用于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需要瞬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大功率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PUVJEV+MS-UIGothic"/>
                <a:cs typeface="PUVJEV+MS-UIGothic"/>
              </a:rPr>
              <a:t>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循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寿命与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609FFF"/>
                </a:solidFill>
                <a:latin typeface="PUVJEV+MS-UIGothic"/>
                <a:cs typeface="PUVJEV+MS-UIGothic"/>
              </a:rPr>
              <a:t>定性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609FFF"/>
                </a:solidFill>
                <a:latin typeface="PUVJEV+MS-UIGothic"/>
                <a:cs typeface="PUVJEV+MS-UIGothic"/>
              </a:rPr>
              <a:t>寿命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PUVJEV+MS-UIGothic"/>
                <a:cs typeface="PUVJEV+MS-UIGothic"/>
              </a:rPr>
              <a:t>高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稳</a:t>
            </a:r>
            <a:r>
              <a:rPr sz="2300" spc="25">
                <a:solidFill>
                  <a:srgbClr val="609FFF"/>
                </a:solidFill>
                <a:latin typeface="PUVJEV+MS-UIGothic"/>
                <a:cs typeface="PUVJEV+MS-UIGothic"/>
              </a:rPr>
              <a:t>定性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https://d.book118.com/076222042023010103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PUVJEV+MS-UIGothic</vt:lpstr>
      <vt:lpstr>SimSun</vt:lpstr>
      <vt:lpstr>CRRDOH+DAVFGI+ArialMT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2024-09-28T07:46:26.123</cp:lastPrinted>
  <dcterms:created xsi:type="dcterms:W3CDTF">2024-09-27T23:46:26Z</dcterms:created>
  <dcterms:modified xsi:type="dcterms:W3CDTF">2024-09-27T23:46:27Z</dcterms:modified>
</cp:coreProperties>
</file>