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FE8F5A2-2981-45CB-821D-F0431F186D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D5A50-6D2D-4F7A-A9ED-47869BEA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55CD6-B4A9-42B3-8489-E8FCE6C80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C61D2-214D-4CFA-82DF-D5176523D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AD40A-8E94-489F-BF17-C71407C2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BC41D-DE1C-4AD9-A345-F4D135EA4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DEE97-1B66-464A-834E-E7B40FB9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88AD8-C445-4C55-862C-DE2822A8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63070-A79E-40DF-B5D1-DDF0385C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5FB71-0126-4963-8558-58415BE2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783E9-E2FA-4A33-8BF2-E42EE0D6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3B286-C692-45B8-ACE3-4E2F3A1B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4A3F72A-3F7A-4EB6-9CAA-97C3D19E493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E5E6CF8-310C-4047-AD8F-24E16FE11FC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Relationship Id="rId4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2310201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气胸病人的业务查房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气胸病人的临床特点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气胸病人的危险因素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气胸病人的康复与预防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气胸病人的护理困难及对策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8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气胸病人的业务查房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气胸病人的临床特点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气胸的诊断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气胸的诊断主要通过体格检查、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光检查、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扫描以及胸腔积气量测定来确诊。医生需要综合各项检查结果作出判断，以制定合理的治疗方案。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有效的气胸病人查房工作对患者的康复非常重要，医护人员需要密切关注患者症状变化、合理安排治疗方案，并定期跟踪观察病情。通过综合治疗手段，帮助患者尽快康复。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5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气胸病人的危险因素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吸烟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吸烟是导致肺功能下降的主要因素之一，长期吸烟会增加患者气胸的发生风险。建议积极劝阻患者戒烟，以减少患气胸的可能性。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外伤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10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211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12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14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胸部外伤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车祸、跌落等导致的胸部受伤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手术过程中的损伤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手术操作不慎导致损伤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气胸病人的并发症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血气胸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血气胸是指伴有出血的气胸，病情相对较为严重。出现血气胸时，需要及时进行诊断和治疗，以防发生严重并发症。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肺不张导致气体交换不畅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患者会出现呼吸困难等症状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及时治疗气胸有助于预防肺不张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适当的康复训练也能改善肺不张情况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肺不张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影响呼吸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长期气胸未得到及时处理会导致肺不张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肺不张会影响患者的呼吸功能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气胸病人的并发症包括血气胸、感染、肺不张以及弥散功能障碍。及时诊断和治疗是预防并发症发生的关键，对于气胸病人的业务查房，需要注意这些并发症的防范和处理。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7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04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4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气胸病人的护理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4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体位护理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7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0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61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362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3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鼓励患者保持卧床休息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减少运动引起的呼吸压力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避免剧烈动作，减少呼吸负担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避免擦洗过度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营养支持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为气胸病人提供高蛋白、高热量的饮食有助于恢复身体机能，同时补充维生素和微量元素可以帮助提高免疫力。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综合护理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0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0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425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426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427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428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429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密切观察患者病情变化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随时调整护理措施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保持室内通风良好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有利于患者呼吸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避免气体中毒风险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确保气体清洁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https://d.book118.com/076223102014010104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气胸病人的业务查房</vt:lpstr>
      <vt:lpstr>目录</vt:lpstr>
      <vt:lpstr>第一章 气胸病人的临床特点</vt:lpstr>
      <vt:lpstr> </vt:lpstr>
      <vt:lpstr>结语</vt:lpstr>
      <vt:lpstr>第2章 气胸病人的危险因素</vt:lpstr>
      <vt:lpstr> </vt:lpstr>
      <vt:lpstr>外伤</vt:lpstr>
      <vt:lpstr>第3章 气胸病人的并发症</vt:lpstr>
      <vt:lpstr> </vt:lpstr>
      <vt:lpstr>肺不张</vt:lpstr>
      <vt:lpstr>总结</vt:lpstr>
      <vt:lpstr>第4章 气胸病人的护理</vt:lpstr>
      <vt:lpstr>体位护理</vt:lpstr>
      <vt:lpstr> </vt:lpstr>
      <vt:lpstr>综合护理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2024-09-29T16:28:03.475</cp:lastPrinted>
  <dcterms:created xsi:type="dcterms:W3CDTF">2024-09-29T08:28:03Z</dcterms:created>
  <dcterms:modified xsi:type="dcterms:W3CDTF">2024-09-29T08:28:05Z</dcterms:modified>
</cp:coreProperties>
</file>