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UWOBA+TJBBUL+ArialMT"/>
      <p:regular r:id="rId15"/>
    </p:embeddedFont>
    <p:embeddedFont>
      <p:font typeface="AKSHTK+MS-UIGothic"/>
      <p:regular r:id="rId16"/>
    </p:embeddedFont>
    <p:embeddedFont>
      <p:font typeface="EHJREF+WFBEHF+MicrosoftYaHei-Bold"/>
      <p:regular r:id="rId17"/>
    </p:embeddedFont>
    <p:embeddedFont>
      <p:font typeface="JQOLOW+AJIDFP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8973D-6755-4DFD-B09B-2248EB701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9987A-10BC-4D02-9B4B-8DE90ACD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7319D-5CB7-4966-930B-34212D8EA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F5B5F-5B13-4828-941D-87B7B9231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A8BBC-EEED-46B5-84C6-B40415C00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9AE8C8-C9F7-49DE-B36A-3CC551FE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76E51-5DD5-4B86-A55C-52C41D862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A118D-D905-4BAA-86C4-833A55C04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8369E-0FF9-4CBA-A96F-3259F808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329AD-57CC-490D-91F9-8F08AE435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D712F-390E-4A7D-89B3-77C16F70E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231401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EUWOBA+TJBBUL+ArialMT"/>
                <a:cs typeface="EUWOBA+TJBBU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KSHTK+MS-UIGothic"/>
                <a:cs typeface="AKSHTK+MS-UIGothic"/>
              </a:rPr>
              <a:t>成本加成定价法概述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5491421" cy="29778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EUWOBA+TJBBUL+ArialMT"/>
                <a:cs typeface="EUWOBA+TJBBU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KSHTK+MS-UIGothic"/>
                <a:cs typeface="AKSHTK+MS-UIGothic"/>
              </a:rPr>
              <a:t>成本加成定价法的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FF960E"/>
                </a:solidFill>
                <a:latin typeface="AKSHTK+MS-UIGothic"/>
                <a:cs typeface="AKSHTK+MS-UIGothic"/>
              </a:rPr>
              <a:t>算方法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EUWOBA+TJBBUL+ArialMT"/>
                <a:cs typeface="EUWOBA+TJBBU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KSHTK+MS-UIGothic"/>
                <a:cs typeface="AKSHTK+MS-UIGothic"/>
              </a:rPr>
              <a:t>成本加成定价法的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960E"/>
                </a:solidFill>
                <a:latin typeface="AKSHTK+MS-UIGothic"/>
                <a:cs typeface="AKSHTK+MS-UIGothic"/>
              </a:rPr>
              <a:t>用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AKSHTK+MS-UIGothic"/>
                <a:cs typeface="AKSHTK+MS-UIGothic"/>
              </a:rPr>
              <a:t>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EUWOBA+TJBBUL+ArialMT"/>
                <a:cs typeface="EUWOBA+TJBBU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KSHTK+MS-UIGothic"/>
                <a:cs typeface="AKSHTK+MS-UIGothic"/>
              </a:rPr>
              <a:t>成本加成定价法的局限性与改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EUWOBA+TJBBUL+ArialMT"/>
                <a:cs typeface="EUWOBA+TJBBU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KSHTK+MS-UIGothic"/>
                <a:cs typeface="AKSHTK+MS-UIGothic"/>
              </a:rPr>
              <a:t>成本加成定价法的决策支持工具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EUWOBA+TJBBUL+ArialMT"/>
                <a:cs typeface="EUWOBA+TJBBU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KSHTK+MS-UIGothic"/>
                <a:cs typeface="AKSHTK+MS-UIGothic"/>
              </a:rPr>
              <a:t>成本加成定价法的未来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960E"/>
                </a:solidFill>
                <a:latin typeface="AKSHTK+MS-UIGothic"/>
                <a:cs typeface="AKSHTK+MS-UIGothic"/>
              </a:rPr>
              <a:t>展与展望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KSHTK+MS-UIGothic"/>
                <a:cs typeface="AKSHTK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EHJREF+WFBEHF+MicrosoftYaHei-Bold"/>
                <a:cs typeface="EHJREF+WFBEHF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EHJREF+WFBEHF+MicrosoftYaHei-Bold"/>
                <a:cs typeface="EHJREF+WFBEHF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KSHTK+MS-UIGothic"/>
                <a:cs typeface="AKSHTK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AKSHTK+MS-UIGothic"/>
                <a:cs typeface="AKSHTK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21056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KSHTK+MS-UIGothic"/>
                <a:cs typeface="AKSHTK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风险较</a:t>
            </a:r>
            <a:r>
              <a:rPr sz="1550">
                <a:solidFill>
                  <a:srgbClr val="FF960E"/>
                </a:solidFill>
                <a:latin typeface="AKSHTK+MS-UIGothic"/>
                <a:cs typeface="AKSHTK+MS-UIGothic"/>
              </a:rPr>
              <a:t>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46377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SHTK+MS-UIGothic"/>
                <a:cs typeface="AKSHT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FF960E"/>
                </a:solidFill>
                <a:latin typeface="AKSHTK+MS-UIGothic"/>
                <a:cs typeface="AKSHTK+MS-UIGothic"/>
              </a:rPr>
              <a:t>算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简单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KSHTK+MS-UIGothic"/>
                <a:cs typeface="AKSHTK+MS-UIGothic"/>
              </a:rPr>
              <a:t>缺乏灵活性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KSHTK+MS-UIGothic"/>
                <a:cs typeface="AKSHTK+MS-UIGothic"/>
              </a:rPr>
              <a:t>适用范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FF960E"/>
                </a:solidFill>
                <a:latin typeface="AKSHTK+MS-UIGothic"/>
                <a:cs typeface="AKSHTK+MS-UIGothic"/>
              </a:rPr>
              <a:t>缺点分析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，易于操作。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可以保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业获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得一定的利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FF960E"/>
                </a:solidFill>
                <a:latin typeface="AKSHTK+MS-UIGothic"/>
                <a:cs typeface="AKSHTK+MS-UIGothic"/>
              </a:rPr>
              <a:t>缺点分析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ts val="5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FF960E"/>
                </a:solidFill>
                <a:latin typeface="AKSHTK+MS-UIGothic"/>
                <a:cs typeface="AKSHTK+MS-UIGothic"/>
              </a:rPr>
              <a:t>缺点分析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QOLOW+AJIDFP+MicrosoftYaHei"/>
                <a:cs typeface="JQOLOW+AJIDF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QOLOW+AJIDFP+MicrosoftYaHei"/>
                <a:cs typeface="JQOLOW+AJIDF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QOLOW+AJIDFP+MicrosoftYaHei"/>
                <a:cs typeface="JQOLOW+AJIDF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QOLOW+AJIDFP+MicrosoftYaHei"/>
                <a:cs typeface="JQOLOW+AJIDFP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EHJREF+WFBEHF+MicrosoftYaHei-Bold"/>
                <a:cs typeface="EHJREF+WFBEHF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KSHTK+MS-UIGothic"/>
                <a:cs typeface="AKSHTK+MS-UIGothic"/>
              </a:rPr>
              <a:t>确定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FF960E"/>
                </a:solidFill>
                <a:latin typeface="AKSHTK+MS-UIGothic"/>
                <a:cs typeface="AKSHTK+MS-UIGothic"/>
              </a:rPr>
              <a:t>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变动</a:t>
            </a:r>
            <a:r>
              <a:rPr sz="3000">
                <a:solidFill>
                  <a:srgbClr val="FF960E"/>
                </a:solidFill>
                <a:latin typeface="AKSHTK+MS-UIGothic"/>
                <a:cs typeface="AKSHTK+MS-UIGothic"/>
              </a:rPr>
              <a:t>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76587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成本是指企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在生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程中，每生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位的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品所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需要支付的直接成本，如原材料、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人工等。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在确定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，企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要先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程中的各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项费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集和分配，然后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算出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位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成本的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算需要考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程中的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耗、生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效率等因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素，以确保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AKSHTK+MS-UIGothic"/>
                <a:cs typeface="AKSHTK+MS-UIGothic"/>
              </a:rPr>
              <a:t>果的准确性。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https://d.book118.com/076223140125010102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EUWOBA+TJBBUL+ArialMT</vt:lpstr>
      <vt:lpstr>Times New Roman</vt:lpstr>
      <vt:lpstr>AKSHTK+MS-UIGothic</vt:lpstr>
      <vt:lpstr>SimSun</vt:lpstr>
      <vt:lpstr>EHJREF+WFBEHF+MicrosoftYaHei-Bold</vt:lpstr>
      <vt:lpstr>JQOLOW+AJIDFP+MicrosoftYaHei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2024-09-27T10:04:24.709</cp:lastPrinted>
  <dcterms:created xsi:type="dcterms:W3CDTF">2024-09-27T02:04:24Z</dcterms:created>
  <dcterms:modified xsi:type="dcterms:W3CDTF">2024-09-27T02:04:25Z</dcterms:modified>
</cp:coreProperties>
</file>