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727166-FEA7-41AF-AC30-EDE06F663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E4754-0634-4DBC-B1B7-1EE631079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0EBF25-0419-42C9-8505-6EE2C03F3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14193A-2D00-4D2D-AAEB-F29BF8586A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C2C5AA-6CFB-44CA-BA6F-2FF239C92E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DC452F-C78D-4B57-8F39-DAABB20638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26555E-B27B-489B-890D-F59FB8400C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939D5E-3644-4981-AC64-CBCD4955A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16DC38-0856-4C14-BAF8-519D46B67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5D132F-CA6D-4C66-8714-4EDCBC9808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2EB39D-E231-4B75-B88D-BCCDAB95A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22421211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矩阵的乘法与逆矩阵</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2024-01-28</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矩阵乘法基本概念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矩阵乘法应用举例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逆矩阵基本概念及性质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逆矩阵求解方法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矩阵乘法与逆矩阵关系探讨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矩阵乘法基本概念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设A为m×p的矩阵，B为p×n的矩阵，那么称m×n的矩阵C为矩阵A与B的乘积，记作C=AB，其中矩阵C中的第i行第j列元素可以表示为</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c_{ij} = sum_{k=1}^{p} a_{ik}b_{kj} = a_{i1}b_{1j} + a_{i2}b_{2j} + cdots + a_{ip}b_{pj}</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矩阵乘法定义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42" r="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矩阵乘法不满足交换律，即AB≠BA。</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结合律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对于任意三个可乘矩阵A、B和C，有(AB)C=A(BC)。</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分配律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对于任意两个可乘矩阵A和B，以及任意常数k，有(A+B)C=AC+BC，C(A+B)=CA+CB，k(AB)=(kA)B=A(kB)。</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矩阵乘法性质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矩阵乘法运算规则</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矩阵乘法的前提条件是，第一个矩阵的列数必须等于第二个矩阵的行数。</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在进行矩阵乘法运算时，需要将第一个矩阵的每一行分别与第二个矩阵的每一列相乘，并将结果相加得到新的矩阵元素。</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矩阵乘法的结果是一个新的矩阵，其行数等于第一个矩阵的行数，列数等于第二个矩阵的列数。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矩阵乘法应用举例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利用矩阵乘法表示线性方程组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对于线性方程组Ax=b，A为系数矩阵，x为未知数列向量，b为常数列向量，通过矩阵乘法可以将方程组表示为Ax=b的形式。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求解线性方程组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通过对方程组进行变换，可以求解出未知数列向量x，其中涉及到矩阵的逆、转置等运算。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线性方程组求解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083" r="29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通过矩阵乘法可以将一个向量空间中的向量变换到另一个向量空间中，实现向量的旋转、缩放、平移等操作。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矩阵乘法表示向量空间变换</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根据变换前后的向量坐标，可以求解出对应的变换矩阵。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变换矩阵的求解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向量空间变换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卷积核与图像矩阵的乘法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在图像处理中，卷积操作可以通过将卷积核与图像矩阵进行乘法运算来实现，卷积核通常是一个小的矩阵，用于提取图像中的特征。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卷积操作的性质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卷积操作具有线性性、平移不变性、局部性等性质，这些性质使得卷积操作在图像处理中得到了广泛的应用，如图像滤波、边缘检测、特征提取等。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图像处理中卷积操作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逆矩阵基本概念及性质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逆矩阵定义</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对于n阶矩阵A，如果存在一个n阶矩阵B，使得AB=BA=I（I为单位矩阵），则称B为A的逆矩阵，记作A^(-1)。</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逆矩阵是一种特殊的矩阵，它与原矩阵相乘的结果为单位矩阵，相当于矩阵中的"倒数"或"逆元"概念。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只有方阵才有可能存在逆矩阵，非方阵不存在逆矩阵。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A|≠0：如果|A|=0，则A为奇异矩阵，不存在逆矩阵；如果|A|≠0，则A为非奇异矩阵，存在逆矩阵。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逆矩阵存在条件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矩阵A的行列式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矩阵A为方阵</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https://d.book118.com/076224212113010052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2024-09-18T20:58:13.400</cp:lastPrinted>
  <dcterms:created xsi:type="dcterms:W3CDTF">2024-09-18T12:58:13Z</dcterms:created>
  <dcterms:modified xsi:type="dcterms:W3CDTF">2024-09-18T12:58:15Z</dcterms:modified>
</cp:coreProperties>
</file>