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F858B-8DFF-4ACC-BE35-9F6E3112C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1ECA8-69E8-46D3-BA0B-AC387D5C4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614BA-1549-4DFC-9135-3317BD8B5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5F92E7-AAA4-4AF3-AFD4-8C16EA1ED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992B2F-A5A3-4343-B7B6-AE7709218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B8DD40-92BF-475F-9DE1-9795959F2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2C66AC-F582-40FF-AF2B-94A61A89B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00C40E-5884-4DE6-A917-77B2C7FC9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59FA0D-DCA1-47EB-AF05-C57646B2B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840E4-44BE-479C-8914-150F0CB78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5616A-8E62-4625-AFA6-E180EF1C4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224230223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施工现场安全培训文件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培训目的与重要性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施工现场安全基本知识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施工现场安全制度与规范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施工现场安全操作规程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施工现场应急救援与演练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培训目的与重要性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https://d.book118.com/076224230223010030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2024-08-29T02:56:57.805</cp:lastPrinted>
  <dcterms:created xsi:type="dcterms:W3CDTF">2024-08-28T18:56:57Z</dcterms:created>
  <dcterms:modified xsi:type="dcterms:W3CDTF">2024-08-28T18:56:59Z</dcterms:modified>
</cp:coreProperties>
</file>