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43CEF7A-F308-4E47-B303-6F02F53DB9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8922FB9-755B-4615-870A-815491FAF2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83A6840-97B7-422A-9A66-9209209C89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AD2C355-A2ED-401E-9704-28AF65A27AA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6F94207-9475-4B7C-9EDA-AA349040E62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22CF441-8149-49E6-99E7-3424C806FA8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427A05A-2265-47C0-BED9-563A3F27B29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8D41D63-D732-49F5-9084-87401C0EA48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952B54A-BA4E-4AC2-8351-02851C60716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063F59E-0FC2-473D-897C-2A350B3716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89C29A6-A795-4AFB-BA71-D669BF013E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76230033235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国内贸易短期信用险银行保理合作</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引言</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国内贸易短期信用险概述</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银行保理业务概述</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合作模式探讨</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风险识别与防范措施</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案例分析与实践经验分享</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结论与建议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引言</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贸易短期信用险是一种保险产品，旨在为企业在国内贸易中因买方违约或政治风险导致的货款损失提供保障。该险种通常覆盖货物的运输、交付及收款等环节，确保企业在面临风险时能够及时获得经济补偿。</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贸易短期信用险概述</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银行保理业务是指银行为企业提供的一种综合性金融服务，包括应收账款管理、融资、信用风险控制等方面。通过保理业务，企业可以将应收账款转让给银行，提前获得资金流动性支持，同时降低自身的信用风险。</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银行保理业务简介</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背景介绍</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06316"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938004"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贸易短期信用险银行保理合作有助于保险公司和银行拓展各自的业务领域，实现资源共享和优势互补。保险公司可以借助银行的客户资源和渠道优势，扩大信用险产品的推广和应用；而银行则可以通过与保险公司的合作，丰富自身的金融产品线，提升综合金融服务能力。</a:t>
            </a:r>
          </a:p>
        </p:txBody>
      </p:sp>
      <p:sp>
        <p:nvSpPr>
          <p:cNvPr id="5" name="AutoShape 5"/>
          <p:cNvSpPr/>
          <p:nvPr/>
        </p:nvSpPr>
        <p:spPr>
          <a:xfrm>
            <a:off x="4447354"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16087"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4679042"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贸易短期信用险银行保理合作有助于降低企业的融资成本。一方面，保险公司为企业提供信用保障，降低了企业的信用风险，使得银行更愿意为企业提供融资支持；另一方面，银行通过保理业务提前支付企业的应收账款，缩短了企业的收款周期，提高了资金的使用效率。</a:t>
            </a:r>
          </a:p>
        </p:txBody>
      </p:sp>
      <p:sp>
        <p:nvSpPr>
          <p:cNvPr id="8" name="AutoShape 8"/>
          <p:cNvSpPr/>
          <p:nvPr/>
        </p:nvSpPr>
        <p:spPr>
          <a:xfrm>
            <a:off x="8188393"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057126"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517616"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贸易短期信用险银行保理合作有助于提升企业的风险管理水平。保险公司和银行在合作过程中，可以共同对企业的信用风险进行评估和管理，及时发现潜在的风险因素，并采取相应的措施加以控制。这种合作模式有助于企业建立健全的风险管理体系，提高风险防范能力。</a:t>
            </a:r>
          </a:p>
        </p:txBody>
      </p:sp>
      <p:sp>
        <p:nvSpPr>
          <p:cNvPr id="11" name="TextBox 11"/>
          <p:cNvSpPr txBox="1"/>
          <p:nvPr/>
        </p:nvSpPr>
        <p:spPr>
          <a:xfrm>
            <a:off x="93800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拓展业务领域</a:t>
            </a:r>
          </a:p>
        </p:txBody>
      </p:sp>
      <p:sp>
        <p:nvSpPr>
          <p:cNvPr id="12" name="TextBox 12"/>
          <p:cNvSpPr txBox="1"/>
          <p:nvPr/>
        </p:nvSpPr>
        <p:spPr>
          <a:xfrm>
            <a:off x="4693027"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降低企业融资成本</a:t>
            </a:r>
          </a:p>
        </p:txBody>
      </p:sp>
      <p:sp>
        <p:nvSpPr>
          <p:cNvPr id="13" name="TextBox 13"/>
          <p:cNvSpPr txBox="1"/>
          <p:nvPr/>
        </p:nvSpPr>
        <p:spPr>
          <a:xfrm>
            <a:off x="850876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提升风险管理水平</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合作意义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国内贸易短期信用险概述</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国内贸易短期信用险是一种保险产品，旨在为企业在国内贸易中因买方信用风险而产生的损失提供保障。</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该险种具有保障程度高、针对性强、操作灵活等特点，能够有效地帮助企业规避信用风险，促进国内贸易的顺利进行。</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特点</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市场需求</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随着国内贸易规模的不断扩大，企业对信用风险管理的需求日益增强，国内贸易短期信用险市场需求不断增长。</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需求分析</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企业对于国内贸易短期信用险的需求主要集中在保障交易安全、规避买方信用风险、提高交易效率等方面。</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市场需求分析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发展现状</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目前，国内贸易短期信用险市场已经初步形成，多家保险公司提供相关产品，市场规模不断扩大。</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发展趋势</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未来，随着国内贸易的持续增长和风险管理意识的提高，国内贸易短期信用险市场将继续保持快速增长，产品种类将更加丰富，保障程度将不断提高。同时，保险公司将更加注重产品创新和服务质量提升，以满足企业不断增长的风险管理需求。</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发展现状与趋势</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银行保理业务概述</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1875" r="2187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定义</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银行保理业务是指银行为企业提供的一种综合性金融服务，通过收购企业的应收账款，为企业提供融资、风险管理、催收等服务。</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功能</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银行保理业务的主要功能包括融资支持、风险管理、信用增级和应收账款管理等，有助于企业优化财务报表、提高资金周转率、降低坏账风险等。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定义与功能</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业务流程及操作规范</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业务流程</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银行保理业务通常包括申请与受理、尽职调查、审批与签约、放款与结算、贷后管理等环节。</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操作规范</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银行在开展保理业务时，需遵循相关法律法规和监管要求，确保业务合规性；同时，应建立完善的风险管理制度和内部控制机制，确保业务风险可控。</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银行保理业务面临的主要风险包括信用风险、市场风险、操作风险等。为控制风险，银行需加强尽职调查，严格筛选客户和业务；建立风险预警机制，及时发现并处置风险事件；加强贷后管理，确保资金安全。</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风险控制</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监管机构对银行保理业务实施严格的监管要求，包括业务准入、资本充足率、风险管理等方面。银行需满足相关监管要求，并定期报送业务数据和风险报告。同时，监管机构也会对银行保理业务进行现场检查和非现场监管，确保银行业务合规稳健发展。</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监管要求</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风险控制与监管要求</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合作模式探讨</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04</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风险共担机制</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信用险可为银行保理业务提供风险保障，通过风险共担机制降低银行风险敞口。</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业务流程整合</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将信用险核保、承保与银行保理业务流程相整合，提高业务处理效率。</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信息共享与沟通</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加强双方信息沟通与共享，降低信息不对称带来的风险。</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信用险与银行保理结合点分析</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https://d.book118.com/076230033235010050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Paragraphs>
  <Slides>16</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16</vt:i4>
      </vt:variant>
    </vt:vector>
  </HeadingPairs>
  <TitlesOfParts>
    <vt:vector baseType="lpstr" size="22">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2024-09-16T11:45:03.628</cp:lastPrinted>
  <dcterms:created xsi:type="dcterms:W3CDTF">2024-09-16T03:45:03Z</dcterms:created>
  <dcterms:modified xsi:type="dcterms:W3CDTF">2024-09-16T03:45:05Z</dcterms:modified>
</cp:coreProperties>
</file>