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AA4C7-F4C5-4605-8D75-F4C7350F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86653-BD89-485C-9747-25C902AF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1080C-4964-4350-A461-D48C61F5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88FF1-0DD4-40E7-888F-0DCE114D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057A7-0085-4738-9133-D4FA8543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72905-A92E-4238-BEEE-C30A4206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456E1-4E65-48F3-9FF8-F0D666FAD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A8E09-17F4-4B0F-9BE3-853F458D6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70B00-39D4-487E-BA12-4ACE446FE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C8B89-8479-49D6-A98A-1B14EDAB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BE73D-17E0-480D-8CEA-8218B76C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005112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新思维驱动营销创新\n## 1.创新思维的基本概念及其重要性\n### 1.1创新思维的定义与分类\n### 1.2创新思维在营销领域的重要性\n### 1.3创新思维的培养方法与技巧\n## 2.营销创新的内涵与外延\n### 2.1营销创新的定义与类型\n### 2.2营销创新的重要性及影响\n### 2.3营销创新的实施策略与案例分析\n## 3.创新思维驱动营销创新的实施路径\n### 3.1运用创新思维挖掘消费者需求\n### 3.2运用创新思维优化产品与服务设计\n### 3.3运用创新思维重塑营销策略与渠道\n## 4.创新思维驱动营销创新的实践案例\n### 4.1运用创新思维实现品牌差异化竞争\n### 4.2运用创新思维开发新兴市场\n### 4.3运用创新思维提升客户体验与忠诚度\n## 5.创新思维驱动营销创新的挑战与应对策略\n### 5.1创新思维驱动营销创新面临的挑战\n### 5.2创新思维驱动营销创新的应对策略\n### 5.3持续优化创新思维驱动营销创新的实施效果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创新思维驱动营销创新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创新思维的基本概念及其重要性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创新思维的定义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是一种突破传统思维模式，寻求新的解决问题和方法的思考方式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发散性思维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，实现对现有资源和条件的重新组合和优化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创新思维的分类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发散性思维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：从不同角度和方向思考问题，寻求多种可能的解决方案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：创造性地提出新的观念、理论和方法，实现对问题的根本性解决</a:t>
                </a:r>
                <a:endParaRPr/>
              </a:p>
            </p:txBody>
          </p:sp>
        </p:grpSp>
        <p:grpSp>
          <p:nvGrpSpPr>
            <p:cNvPr id="1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创新思维的特点</a:t>
                </a:r>
                <a:endParaRPr/>
              </a:p>
            </p:txBody>
          </p:sp>
          <p:sp>
            <p:nvSpPr>
              <p:cNvPr id="1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：勇于挑战传统观念和定论，接受新的观点和想法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：能够根据不同情境和条件，灵活调整思考策略和方法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：善于发现和提出新的问题，寻求创新的解决方案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创新思维在营销领域的重要性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，企业可以更好地满足消费者需求，提高产品或服务的附加值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有助于企业在激烈的市场竞争中脱颖而出，提升品牌影响力和市场份额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促进企业发展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可以推动企业不断进行技术研发和产品创新，拓宽市场空间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有助于企业优化管理模式和运营机制，提高运营效率和市场适应能力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应对市场变化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可以帮助企业敏锐地发现市场变化和消费者需求，及时调整营销策略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有助于企业应对外部环境的不确定性，降低市场风险，实现可持续发展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培养创新思维</a:t>
                </a:r>
                <a:endParaRPr/>
              </a:p>
            </p:txBody>
          </p:sp>
          <p:sp>
            <p:nvSpPr>
              <p:cNvPr id="2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好奇心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求知欲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，勇于探索未知领域，激发创新灵感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，对现有观念和做法进行深度反思和质疑，发现问题</a:t>
                </a:r>
                <a:endParaRPr/>
              </a:p>
            </p:txBody>
          </p:sp>
        </p:grpSp>
        <p:grpSp>
          <p:nvGrpSpPr>
            <p:cNvPr id="21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提高创新思维能力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创新方法论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，掌握创新思维的基本原理和方法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，通过实际操作和经验总结，提高创新思维能力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创新思维技巧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逆向思维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，从反面看问题，寻求新的解决方案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，借鉴其他领域的成功经验，进行创新迁移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精神，鼓励团队成员共同探讨和解决问题，激发创新思维</a:t>
                </a:r>
                <a:endParaRPr/>
              </a:p>
            </p:txBody>
          </p:sp>
        </p:grpSp>
      </p:grpSp>
      <p:pic>
        <p:nvPicPr>
          <p:cNvPr id="21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3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创新思维的培养方法与技巧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营销创新的内涵与外延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营销创新的定义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是指在营销领域运用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，对传统营销策略和方法进行改进和突破，提高营销效果和市场竞争力的过程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营销创新的类型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：开发新的产品或服务，满足消费者需求，提高产品附加值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：运用新技术手段，改进营销方法和渠道，提高营销效率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：优化企业管理模式，提高营销组织运营效率和市场适应能力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营销创新的意义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提高企业竞争力，提升品牌影响力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拓展市场份额，实现企业发展目标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应对市场变化，降低市场风险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营销创新的定义与类型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13017" r="130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营销创新的重要性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驱动企业持续发展，提高市场竞争力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应对市场变化，满足消费者多样化需求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提高企业品牌价值，提升企业形象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营销创新的影响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影响企业产品研发和市场定位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影响企业营销策略和渠道选择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影响企业品牌形象和市场口碑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营销创新的重要性及影响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营销创新的实施策略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深入了解消费者需求，进行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技术，优化营销策略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，鼓励企业内部员工共同参与营销创新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营销创新案例分析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：通过产品创新和品牌营销策略，实现品牌差异化竞争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阿里巴巴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：运用大数据和互联网技术，打造新型电商营销模式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星巴克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：通过提升顾客体验和个性化服务，塑造独特的品牌形象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营销创新的实施策略与案例分析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创新思维驱动营销创新的实施路径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，深入了解消费者需求和期望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技术，分析消费者行为和心理，挖掘潜在需求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了解消费者需求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精准定位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根据消费者需求，进行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产品定位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，寻求差异化的竞争策略，满足消费者多样化需求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，不断优化产品和服务，提高消费者满意度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敏锐的市场洞察力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，及时调整营销策略，应对市场变化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运用创新思维挖掘消费者需求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https://d.book118.com/076230051121010052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创新思维驱动营销创新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2024-09-18T22:09:51.607</cp:lastPrinted>
  <dcterms:created xsi:type="dcterms:W3CDTF">2024-09-18T14:09:51Z</dcterms:created>
  <dcterms:modified xsi:type="dcterms:W3CDTF">2024-09-18T14:09:53Z</dcterms:modified>
</cp:coreProperties>
</file>