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38BB6-23CD-475B-AAF1-FC5F7C486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33690-05B0-47AB-A76A-36206BEAE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A53D8-EDF6-41AC-896A-E1C417EF6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0C3429-9A3C-4998-A4FB-4498D45C3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735F18-1B04-4DC8-9B1F-0186BBBEC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90A268-49CE-4F9F-8E89-3E0C2CADF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9EB787-2359-4726-B55D-4E9D15C57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58AC7-0D36-4679-AC0A-BE48589CB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3CC72-FA0F-4B55-B907-78CDCC518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42EB6-440F-4CE2-B6DA-44621CF6C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7D976-C688-4538-BA86-DFB96C32B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3010400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状语从句经典课件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状语从句概述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时间状语从句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地点状语从句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原因状语从句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结果状语从句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状语从句概述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根据其作用，状语从句可以分为时间状语从句、地点状语从句、条件状语从句、原因状语从句等。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状语从句是用来修饰主句中的动词、形容词或副词的从句，表示时间、地点、条件、原因等关系。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补充说明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状语从句可以用来补充说明主句中的动作发生的时间、地点、条件、原因等，使句子更加完整和清晰。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强调重点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通过使用状语从句，可以强调某个动作或状态发生的特定条件或背景，突出重点。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连接句子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状语从句可以用来连接两个或多个句子，使它们之间的逻辑关系更加紧密。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状语从句在句子中的作用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时间状语从句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when、while、before、after、since等。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地点状语从句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where、wherever、everywhere等。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条件状语从句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if、unless、as long as等。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原因状语从句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because、as、since等。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常见引导词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时间状语从句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描述当前发生的动作或存在的状态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现在时间状语从句用于描述当前正在发生的动作或存在的状态，通常使用一般现在时态或现在进行时态。例如，“When I eat, I always use chopsticks.”（当我吃饭时，我总是用筷子。）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现在时间状语从句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描述过去的动作或状态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过去时间状语从句用于描述过去已经发生的动作或存在的状态，通常使用一般过去时态或过去进行时态。例如，“After he finished his homework, he went to bed.”（他做完作业后，就上床睡觉了。）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过去时间状语从句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描述未来的动作或状态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将来时间状语从句用于描述未来将要发生的动作或存在的状态，通常使用将来时态或现在进行时态。例如，“Next week, when I have a vacation, I will travel to Japan.”（下周，当我有假期时，我将去日本旅行。）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将来时间状语从句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地点状语从句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https://d.book118.com/076230104004010033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2024-09-01T10:22:30.628</cp:lastPrinted>
  <dcterms:created xsi:type="dcterms:W3CDTF">2024-09-01T02:22:30Z</dcterms:created>
  <dcterms:modified xsi:type="dcterms:W3CDTF">2024-09-01T02:22:32Z</dcterms:modified>
</cp:coreProperties>
</file>