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1445-2DD6-413F-8C3C-4959C788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62649-4960-44EC-9633-D9E7E8C8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552E6-D0D1-4A85-8B39-41D1B7094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E3A20-D9B4-447D-8012-991B99E22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6FCB72-1381-4066-B4B2-4D092984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EE8FE-EA70-49A6-BA49-60A7ECC3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7C7DFD-35CC-48CD-AC62-56478166D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D51BA-AEA3-494F-9227-DA9443AF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41497-9E62-464F-B91A-64E7749CE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C4879-57A9-4A38-93BC-9589A963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8177C-B50C-4C5F-8830-1D490B30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301451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过度打击手的护理查房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过度打击手的相关知识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过度打击手的相关知识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过度打击手：又称为“打字员手”，是一种由于长时间使用键盘、鼠标等设备导致的手部疼痛、麻木等症状。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病因：长时间重复性动作、不良姿势、过度用力等。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高发人群：办公室工作人员、程序员、设计师等。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症状：手部疼痛、麻木、无力、活动受限等。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常见症状和表现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肌肉无力：过度打击手可能导致肌肉无力，影响手部的正常功能。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皮肤损伤：过度打击手可能导致皮肤损伤，如擦伤、水泡等。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神经损伤：过度打击手可能导致神经损伤，如感觉异常、麻木等。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疼痛：过度打击手通常会引起疼痛，尤其是在运动或工作时。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肿胀：过度打击手可能导致手部肿胀，尤其是在手指和手掌部位。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关节僵硬：过度打击手可能导致关节僵硬，影响手部的正常活动。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诊断方法：临床检查、影像学检查、实验室检查等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诊断标准：根据病史、临床表现、影像学检查结果等综合判断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鉴别诊断：与其他类似疾病进行鉴别，如腱鞘炎、滑膜炎等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治疗方法：保守治疗、药物治疗、手术治疗等，根据病情选择合适的治疗方法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785962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838200" y="4173190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766212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958078" y="5039216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11099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77956" y="4556827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766212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197834" y="5363602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27259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317712" y="438685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治疗情况：已接受治疗，病情稳定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33154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898139" y="185521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4018017" y="2490814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职业：程序员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453109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7895" y="1484141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289808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257773" y="231725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病史：过度打击手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771000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792803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912681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32559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152437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272315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852742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72620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460380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092498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212376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主诉和病史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检查结果：实验室检查、影像学检查等结果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诊断：根据病史、检查结果等做出的诊断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治疗方案：针对诊断制定的治疗方案，包括药物治疗、物理治疗等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患者基本信息：姓名、年龄、性别、职业等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主诉：患者就诊时的主要症状和体征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病史：患者既往病史、家族史等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诊疗过程和效果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诊断：过度打击手，又称为“网球肘”，是一种常见的运动损伤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治疗方法：包括药物治疗、物理治疗、康复训练等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效果：经过治疗，患者症状得到缓解，运动功能得到恢复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预防措施：加强运动前的热身和拉伸，避免过度使用手臂，使用运动正确的技巧等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护理措施：冷敷、热敷、药物治疗、康复锻炼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原因：过度打击手导致的疼痛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症状：手部疼痛、肿胀、活动受限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预防措施：避免过度打击手，加强手部保护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皮肤完整性受损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病因：过度打击手导致的皮肤损伤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症状：皮肤红肿、疼痛、出血、感染等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护理措施：清洁伤口、消毒、包扎、止痛等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预防措施：避免过度打击手，加强手部保护，定期检查皮肤状况等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https://d.book118.com/076230145152010051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过度打击手的护理查房</vt:lpstr>
      <vt:lpstr>目录</vt:lpstr>
      <vt:lpstr>过度打击手的相关知识</vt:lpstr>
      <vt:lpstr>定义和病因</vt:lpstr>
      <vt:lpstr>常见症状和表现</vt:lpstr>
      <vt:lpstr>诊断方法和标准</vt:lpstr>
      <vt:lpstr>病例汇报</vt:lpstr>
      <vt:lpstr>患者基本信息</vt:lpstr>
      <vt:lpstr>主诉和病史</vt:lpstr>
      <vt:lpstr>诊疗过程和效果</vt:lpstr>
      <vt:lpstr>护理诊断</vt:lpstr>
      <vt:lpstr>疼痛</vt:lpstr>
      <vt:lpstr>皮肤完整性受损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2024-09-17T14:15:28.034</cp:lastPrinted>
  <dcterms:created xsi:type="dcterms:W3CDTF">2024-09-17T06:15:28Z</dcterms:created>
  <dcterms:modified xsi:type="dcterms:W3CDTF">2024-09-17T06:15:30Z</dcterms:modified>
</cp:coreProperties>
</file>