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08757-0AD6-40CD-97FE-EF0329147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EA706-C20A-4487-9E41-0D4A677D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ECBD-BCEA-4C57-AC5E-D4F43D64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A8508-4C0B-443D-892A-F7516BC4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E0B3E-E7F1-40C7-8845-55A19C5C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ED685-6182-4A61-BEDB-EA08EE39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77FFFC-B89E-489B-B870-09CD27CA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206DE-F5C8-4C64-9CE3-F03C7849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80DBB-9FCA-4B49-94B7-BC81E068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BFAD-74F2-44E5-8058-D3214AB19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D5099-4B0C-486D-8A0E-0BC24FD6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0152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营销管理观念的演进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营销管理观念的演进历程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现代营销观念的新发展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营销管理观念演进的启示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产品导向阶段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产品导向阶段的企业将产品视为最重要的因素，强调产品的品质和功能，以满足消费者的基本需求。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企业通过提高产品质量和降低成本来获取竞争优势，但往往忽视了市场需求的变化和消费者需求的多样性。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销售导向阶段的企业开始关注销售业绩，通过推销和促销手段来提高销售额。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企业注重销售渠道的建设和销售团队的培训，但往往过于强调销售目标而忽略了消费者需求和市场变化。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销售导向阶段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市场导向阶段的企业开始关注市场需求和消费者行为，强调市场调查和目标市场的定位。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企业通过市场细分和差异化策略来满足不同消费者的需求，注重品牌建设和市场占有率的提升。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营销管理观念的演进历程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产品导向阶段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企业以产品为中心，重视产品生产与品质。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在产品导向阶段，企业将重心放在产品生产和品质保证上，以提供满足市场需求的产品为首要任务。企业通过提高产品质量、降低成本和改进生产流程来获取竞争优势。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企业以销售为中心，强调销售技巧和促销手段。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随着市场竞争加剧，企业开始转向销售导向阶段。这一阶段，企业注重销售技巧和促销手段的应用，以提高销售额和市场份额。企业通过广告宣传、促销活动和销售渠道建设等手段来吸引消费者。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企业以市场需求为中心，注重市场调研和消费者行为分析。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市场竞争的加剧，企业开始转向市场营销导向阶段。这一阶段，企业注重市场调研和消费者行为分析，以更好地满足市场需求。企业通过市场细分、目标市场选择和定位等策略来制定营销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市场营销导向阶段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企业以社会利益为中心，关注社会责任和可持续发展。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境问题日益突出，企业开始转向社会营销导向阶段。这一阶段，企业注重社会责任和可持续发展，以实现社会利益最大化为目标。企业通过环保措施、公益活动和可持续发展战略等手段来提升社会形象和品牌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社会营销导向阶段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现代营销观念的新发展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https://d.book118.com/076230152203010050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2024-09-16T04:21:21.922</cp:lastPrinted>
  <dcterms:created xsi:type="dcterms:W3CDTF">2024-09-15T20:21:21Z</dcterms:created>
  <dcterms:modified xsi:type="dcterms:W3CDTF">2024-09-15T20:21:23Z</dcterms:modified>
</cp:coreProperties>
</file>