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6E9F45-1A80-466C-9BA6-C6FCEB45D9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CEBECB-3891-4875-91A6-DAF0121039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3B1D96-1C19-44E0-B853-9DB3F9FB38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B7B2F2-80DC-40E3-BCDA-F87F98A760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E6240FC-0971-4AD8-A565-C358AF0C13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2B83DC8-A136-4FB6-9149-D67926FFE5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DC9C894-B4A5-490B-BCD8-C5C7196C94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AF044A-3E06-41B2-98DD-F27252F0C8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F11C6D-9236-40F8-A6DE-BB33477CA0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682C8C-D1B7-4434-8D94-244C6A470A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9366E5-92C8-4080-BB22-4CCC4FB10A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6232021130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9738" y="1106319"/>
            <a:ext cx="9999878" cy="210433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2"/>
                </a:solidFill>
                <a:latin typeface="Arial"/>
                <a:ea typeface="Arial"/>
                <a:cs typeface="Arial"/>
              </a:rPr>
              <a:t>对旅游营销的理解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79738" y="4568330"/>
            <a:ext cx="227015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79738" y="5093925"/>
            <a:ext cx="227015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96000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旅游营销的定义与重要性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旅游营销的核心概念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旅游营销的策略与实践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旅游营销的挑战与解决方案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旅游营销案例研究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旅游营销的定义与重要性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定义与特点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旅游营销是指通过各种手段和渠道，将旅游目的地的特色、优势和价值传递给潜在游客，以吸引他们前来参观、旅游和消费的过程。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旅游营销具有地域性、季节性、综合性等特点，需要针对不同目标市场制定相应的营销策略，同时要注重与当地文化、环境的协调与融合。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0190" r="2019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有效的旅游营销能够吸引更多游客，增加旅游目的地的知名度和美誉度，促进当地旅游业的发展。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促进旅游业发展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通过旅游营销，目的地可以突出自身特色和优势，提高在竞争激烈的市场中的竞争力。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提升旅游目的地竞争力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吸引更多游客，可以增加目的地的酒店、餐饮、交通等行业的收入，进而提高当地经济水平。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增加旅游目的地收入</a:t>
            </a:r>
          </a:p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旅游营销的重要性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早期的旅游营销主要依靠传统的广告和宣传方式，如报纸、杂志、电视等。随着互联网技术的发展，网络营销逐渐成为主流。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历史回顾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未来，随着大数据、人工智能等新技术的应用，旅游营销将更加精准、个性化和智能化。同时，社交媒体、内容营销等新兴营销方式也将成为重要的手段。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旅游营销的历史与发展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旅游营销的核心概念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5381" r="15381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目标市场选择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根据企业资源、市场潜力和竞争状况等因素，选择一个或多个细分市场作为企业的目标市场。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目标市场定位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确定旅游产品或服务的目标客户群体，包括年龄、性别、收入、兴趣等方面的特征，以满足其特定的需求和期望。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市场细分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将旅游市场划分为不同的细分市场，根据每个细分市场的特点和需求，制定相应的营销策略。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目标市场定位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328795" y="1294832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632910" y="1424361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产品定位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32910" y="1910708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根据目标市场的需求和期望，确定旅游产品或服务的特色和卖点，以区别于竞争对手。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5163133" y="1294832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28795" y="2945066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32910" y="3074595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产品组合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32910" y="3560941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将企业的旅游产品或服务进行组合，以更好地满足目标市场的需求和期望。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163133" y="2945066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328795" y="4595300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632910" y="4724828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产品创新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32910" y="5211175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不断推出新的旅游产品或服务，以满足市场变化和消费者需求的变化。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163133" y="4595300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产品策略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价格定位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根据目标市场的需求和期望，以及企业的成本和利润要求，确定旅游产品或服务的价格水平。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价格策略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根据市场需求和竞争状况，采取不同的价格策略，如折扣、捆绑销售等。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价格调整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根据市场变化和消费者需求的变化，适时调整旅游产品或服务的价格。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价格策略</a:t>
            </a:r>
          </a:p>
        </p:txBody>
      </p:sp>
      <p:sp>
        <p:nvSpPr>
          <p:cNvPr id="38" name="AutoShape 38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渠道选择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选择适合目标市场的销售渠道，如直销、代理商、电商平台等。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渠道管理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对销售渠道进行有效的管理和维护，以确保渠道的稳定性和有效性。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渠道拓展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不断开拓新的销售渠道，以提高企业的市场覆盖率和竞争力。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渠道策略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7059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广告宣传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641126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通过各种媒体和平台进行广告宣传，提高旅游产品或服务的知名度和美誉度。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823246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公关关系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93781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通过公关活动和媒体关系维护，提高企业的形象和声誉。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5982796" y="152195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促销活动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82796" y="1992485"/>
            <a:ext cx="568713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针对目标市场制定各种促销活动，如优惠促销、赠品促销等。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2">
            <a:alphaModFix/>
          </a:blip>
          <a:srcRect l="14127" r="14127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促销策略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旅游营销的策略与实践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明确旅游目的地的目标市场和品牌形象，以吸引目标客户。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品牌定位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通过各种渠道和媒体，宣传和推广旅游目的地的品牌形象和特色。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品牌传播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持续关注游客反馈和需求，及时调整和优化品牌形象，以保持品牌的市场竞争力。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品牌维护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品牌建设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https://d.book118.com/076232021130010052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2024-09-18T23:49:58.303</cp:lastPrinted>
  <dcterms:created xsi:type="dcterms:W3CDTF">2024-09-18T15:49:58Z</dcterms:created>
  <dcterms:modified xsi:type="dcterms:W3CDTF">2024-09-18T15:50:00Z</dcterms:modified>
</cp:coreProperties>
</file>