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005C6-3D37-4C0C-9600-C9C5935B3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7BC3C-4E61-420A-B024-807846A1E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CB1D1-C5EB-4F9B-9430-D63562281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E3CB72-46EE-4AC2-BDCE-0F971CFA5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40980F-71CD-4012-A6E2-C0DB102A7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5BF9FD-9588-40A3-B138-7394D37F9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E3E21D-BBA7-4E7F-821B-9BDB4D9A6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E87BA-9F07-44FD-A8D5-DC7DDBC6E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035C7-8042-4F1C-955E-B1E447E4C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70C2E-4E91-44F7-A716-E080621A2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176B9-1134-4B95-9A85-929FB1213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23320421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学前班汉语拼音下册an-en-in课件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an、en、in的发音和书写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an、en、in的拼读练习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总结与回顾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940" b="1394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掌握汉语拼音an、en、in的发音和书写。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学会正确拼读an、en、in开头的音节。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培养学生对汉语拼音学习的兴趣和积极性。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890" r="989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514" b="1351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669" r="1766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793" r="1679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an、en、in的发音方法和发音技巧。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an、en、in的书写规则和占格。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an、en、in开头的音节拼读练习。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相关的词汇和句子练习。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an、en、in的发音和书写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an的发音是“安”，书写时要注意其结构是“a+n”。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an的发音时，舌尖抵住上齿龈，软腭下降，打开鼻腔通路，气流振动声带，从鼻腔通过。书写时，先写一个拼音字母“a”，再写一个拼音字母“n”。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an的发音和书写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en的发音是“恩”，书写时要注意其结构是“e+n”。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en的发音时，舌尖抵住上齿龈，软腭上升，关闭鼻腔通路，气流振动声带，从口腔通过。书写时，先写一个拼音字母“e”，再写一个拼音字母“n”。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en的发音和书写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in的发音和书写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in的发音是“因”，书写时要注意其结构是“i+n”。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in的发音时，舌尖抵住下齿背，软腭上升，关闭鼻腔通路，气流振动声带，从口腔通过。书写时，先写一个拼音字母“i”，再写一个拼音字母“n”。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an、en、in的拼读练习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https://d.book118.com/076233204214010050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2024-09-16T06:51:47.229</cp:lastPrinted>
  <dcterms:created xsi:type="dcterms:W3CDTF">2024-09-15T22:51:47Z</dcterms:created>
  <dcterms:modified xsi:type="dcterms:W3CDTF">2024-09-15T22:51:49Z</dcterms:modified>
</cp:coreProperties>
</file>