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E2DC7-4F54-437B-8F5C-CB1702E27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1711B-F99C-4AD7-BD1B-D9106E6AD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81248-F144-45A6-9068-7A8EDF0D7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5A36A-CD61-4C7F-9475-44F28FB76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6C1521-20FA-4687-916F-0B2DC539B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AEE53-0E02-4162-8BF5-0E29420C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C7199A-86DB-431E-BAB5-EA99DE240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71C759-C2C2-4DFB-824C-8CBB0B6B6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1C9E83-D51A-4440-B141-6AAD40205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40346-338D-44E2-A4D4-E8169F94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6423F-E5D3-4F46-88F7-40EA22579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2400152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现代文阅读I(信息性阅读)课件2023年高考语文二轮复习课件(新高考专用)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信息性阅读基础知识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高考真题解析与应试技巧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文本解读与鉴赏能力提升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拓展延伸：跨学科融合与信息素养培养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总结回顾与备考建议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课件背景与目标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2023年高考语文考试将继续推进新高考改革，注重考查学生的综合素质和应用能力。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适应新高考改革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强化信息性阅读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提升解题技巧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信息性阅读作为高考语文的重要考点之一，要求学生能够快速、准确地获取并处理文本信息。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二轮复习阶段，学生需要进一步提升解题技巧，熟悉各类题型的答题方法。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2023年高考语文二轮复习背景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课件目标与定位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知识梳理与巩固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课件将帮助学生梳理信息性阅读的相关知识，巩固基础概念。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解题技巧指导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课件将针对信息性阅读的各类题型，提供解题技巧指导，帮助学生提高答题效率。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模拟训练与实战演练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课件将提供大量模拟训练和实战演练题目，让学生在实践中提升解题能力。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本课件适用于2023年参加高考的学生，特别是需要进行语文二轮复习的考生。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可根据自己的实际情况，结合课件内容进行有针对性的学习和训练。建议学生在使用课件时，先了解课件的整体结构，再根据自己的需求选择相应的模块进行学习。同时，学生应充分利用课件提供的模拟训练和实战演练题目，检验自己的学习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适用范围和使用方法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信息性阅读基础知识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信息性阅读是一种以获取、理解和评价信息为主要目的的阅读方式。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它强调快速、准确地获取关键信息，理解文本的主要观点和重要细节。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信息性阅读注重文本的结构和逻辑关系，以及作者的观点和态度。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信息性阅读概念及特点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常见信息性文本类型及特点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及时、准确、客观地报道事件，注重时效性和真实性。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介绍科学知识，阐述科学原理，语言通俗易懂。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探讨学术问题，提出新观点或新方法，注重论证的严密性和逻辑性。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传达政府决策、法规、政策等信息，具有权威性和规范性。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新闻报道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科普文章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学术论文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政府公文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利用背景知识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运用自己的知识和经验，帮助理解文本中的专业术语和概念。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评价作者观点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对作者的观点和态度进行分析和评价，判断其合理性和可信度。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理解文本结构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分析文本的组织结构，如总分总、因果、比较等，把握作者的思路和观点。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预览文本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快速浏览标题、副标题、图片、图表等，了解文本的主题和主要内容。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寻读关键信息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根据问题或任务，有针对性地寻找关键信息，如数据、时间、地点等。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信息性阅读技巧与策略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高考真题解析与应试技巧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真题训练与模拟测试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针对历年高考真题，进行实战演练和模拟测试，提高解题能力和应试水平。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2022年高考真题解析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对2022年高考语文现代文阅读真题进行深入剖析，总结考点和解题思路。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历年高考真题回顾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梳理近五年高考语文现代文阅读真题，把握命题趋势和变化规律。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历年高考真题回顾与解析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讲解快速阅读、略读、精读等阅读方法，提高阅读速度和准确性。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阅读技巧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传授针对不同题型的答题技巧，如选择题、简答题、分析题等，提高答题效率和准确性。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答题技巧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培养逻辑思维、创新思维等思维方法，提高分析问题和解决问题的能力。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思维方法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应试技巧指导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https://d.book118.com/076240015233010045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2024-09-14T22:17:53.928</cp:lastPrinted>
  <dcterms:created xsi:type="dcterms:W3CDTF">2024-09-14T14:17:53Z</dcterms:created>
  <dcterms:modified xsi:type="dcterms:W3CDTF">2024-09-14T14:17:56Z</dcterms:modified>
</cp:coreProperties>
</file>