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A72721C-8FAC-425C-84A7-A6E33BD9D7C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7E8FE3-BFB6-430A-8DCF-FCA7AE438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55731F-A2F2-4EC7-93BE-A96966F62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B5CDB4-DA5E-448E-8785-60A14ACA1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7DECB8-C0CC-4F22-8A6D-F5501D41F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8F4F85-26A6-498A-8C3F-86784F1E68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555D09-63D0-4360-B34A-96FEF8BEC4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86D258-2129-41C5-9F11-476BCD0C88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0AA6BE-95A9-4B2F-96B5-EDB4FAE31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EA6B1E-90B4-4445-904D-4E90F4DF9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168F38-8A85-4797-9370-7EA3E88F0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F33B6-975F-47E9-B723-E96A6CDAE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54E614E-B82A-45E1-9CB9-18CBA77691E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E38FAC6-ADB7-4BE1-BB65-62E86FFBDA9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24023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仓库货物库检管理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仓库货物库检管理简介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仓库货物入库管理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仓库货物出库管理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仓库货物信息管理系统</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仓库货物库检管理总结与展望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仓库货物库检管理简介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仓库货物库检管理概述</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仓库货物库检管理是指对仓库中的货物进行定期检查和管理的一项重要工作。通过对货物的检查，可以确保货物的完好无损，提高仓库存储效率，减少损失。</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仓库货物库检管理的重要性</a:t>
            </a:r>
            <a:endParaRPr lang="en-US" sz="3600" b="0" strike="noStrike" spc="-1">
              <a:solidFill>
                <a:schemeClr val="dk1"/>
              </a:solidFill>
              <a:latin typeface="Arial"/>
            </a:endParaRPr>
          </a:p>
        </p:txBody>
      </p:sp>
      <p:sp>
        <p:nvSpPr>
          <p:cNvPr id="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确保货物完好无损</a:t>
            </a:r>
            <a:endParaRPr lang="en-US" sz="1600" b="0" strike="noStrike" spc="-1">
              <a:solidFill>
                <a:srgbClr val="FFFFFF"/>
              </a:solidFill>
              <a:latin typeface="Arial"/>
            </a:endParaRPr>
          </a:p>
        </p:txBody>
      </p:sp>
      <p:sp>
        <p:nvSpPr>
          <p:cNvPr id="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保证货物质量</a:t>
            </a:r>
            <a:endParaRPr lang="en-US" sz="2000" b="0" strike="noStrike" spc="-1">
              <a:solidFill>
                <a:srgbClr val="FFFFFF"/>
              </a:solidFill>
              <a:latin typeface="Arial"/>
            </a:endParaRPr>
          </a:p>
        </p:txBody>
      </p:sp>
      <p:sp>
        <p:nvSpPr>
          <p:cNvPr id="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减少查找时间</a:t>
            </a:r>
            <a:endParaRPr lang="en-US" sz="1600" b="0" strike="noStrike" spc="-1">
              <a:solidFill>
                <a:srgbClr val="FFFFFF"/>
              </a:solidFill>
              <a:latin typeface="Arial"/>
            </a:endParaRPr>
          </a:p>
        </p:txBody>
      </p:sp>
      <p:sp>
        <p:nvSpPr>
          <p:cNvPr id="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提高工作效率</a:t>
            </a:r>
            <a:endParaRPr lang="en-US" sz="2000" b="0" strike="noStrike" spc="-1">
              <a:solidFill>
                <a:srgbClr val="FFFFFF"/>
              </a:solidFill>
              <a:latin typeface="Arial"/>
            </a:endParaRPr>
          </a:p>
        </p:txBody>
      </p:sp>
      <p:sp>
        <p:nvSpPr>
          <p:cNvPr id="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减少货物损失</a:t>
            </a:r>
            <a:endParaRPr lang="en-US" sz="1600" b="0" strike="noStrike" spc="-1">
              <a:solidFill>
                <a:srgbClr val="FFFFFF"/>
              </a:solidFill>
              <a:latin typeface="Arial"/>
            </a:endParaRPr>
          </a:p>
        </p:txBody>
      </p:sp>
      <p:sp>
        <p:nvSpPr>
          <p:cNvPr id="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降低成本</a:t>
            </a:r>
            <a:endParaRPr lang="en-US" sz="2000" b="0" strike="noStrike" spc="-1">
              <a:solidFill>
                <a:srgbClr val="FFFFFF"/>
              </a:solidFill>
              <a:latin typeface="Arial"/>
            </a:endParaRPr>
          </a:p>
        </p:txBody>
      </p:sp>
      <p:sp>
        <p:nvSpPr>
          <p:cNvPr id="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确保货物准确性</a:t>
            </a:r>
            <a:endParaRPr lang="en-US" sz="1600" b="0" strike="noStrike" spc="-1">
              <a:solidFill>
                <a:srgbClr val="FFFFFF"/>
              </a:solidFill>
              <a:latin typeface="Arial"/>
            </a:endParaRPr>
          </a:p>
        </p:txBody>
      </p:sp>
      <p:sp>
        <p:nvSpPr>
          <p:cNvPr id="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避免纠纷</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仓库货物库检管理的流程</a:t>
            </a:r>
            <a:endParaRPr lang="en-US" sz="3600" b="0" strike="noStrike" spc="-1">
              <a:solidFill>
                <a:schemeClr val="dk1"/>
              </a:solidFill>
              <a:latin typeface="Arial"/>
            </a:endParaRPr>
          </a:p>
        </p:txBody>
      </p:sp>
      <p:sp>
        <p:nvSpPr>
          <p:cNvPr id="9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Arial"/>
                <a:ea typeface="微软雅黑"/>
              </a:rPr>
              <a:t> </a:t>
            </a:r>
            <a:endParaRPr lang="en-US" sz="1600" b="0" strike="noStrike" spc="-1">
              <a:solidFill>
                <a:srgbClr val="FFFFFF"/>
              </a:solidFill>
              <a:latin typeface="Arial"/>
            </a:endParaRPr>
          </a:p>
        </p:txBody>
      </p:sp>
      <p:sp>
        <p:nvSpPr>
          <p:cNvPr id="9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货物入库</a:t>
            </a:r>
            <a:endParaRPr lang="en-US" sz="2000" b="0" strike="noStrike" spc="-1">
              <a:solidFill>
                <a:srgbClr val="FFFFFF"/>
              </a:solidFill>
              <a:latin typeface="Arial"/>
            </a:endParaRPr>
          </a:p>
        </p:txBody>
      </p:sp>
      <p:sp>
        <p:nvSpPr>
          <p:cNvPr id="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库存盘点</a:t>
            </a:r>
            <a:endParaRPr lang="en-US" sz="2000" b="0" strike="noStrike" spc="-1">
              <a:solidFill>
                <a:srgbClr val="FFFFFF"/>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货物存储</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《货物库检管理规定》</a:t>
            </a:r>
            <a:endParaRPr lang="en-US" sz="1800" b="0" strike="noStrike" spc="-1">
              <a:solidFill>
                <a:srgbClr val="FFFFFF"/>
              </a:solidFill>
              <a:latin typeface="Arial"/>
            </a:endParaRPr>
          </a:p>
        </p:txBody>
      </p:sp>
      <p:sp>
        <p:nvSpPr>
          <p:cNvPr id="10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明确货物库检的实施规程</a:t>
            </a:r>
            <a:endParaRPr lang="en-US" sz="1400" b="0" strike="noStrike" spc="-1">
              <a:solidFill>
                <a:srgbClr val="FFFFFF"/>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《仓库管理规范》</a:t>
            </a:r>
            <a:endParaRPr lang="en-US" sz="1800" b="0" strike="noStrike" spc="-1">
              <a:solidFill>
                <a:srgbClr val="FFFFFF"/>
              </a:solidFill>
              <a:latin typeface="Arial"/>
            </a:endParaRPr>
          </a:p>
        </p:txBody>
      </p:sp>
      <p:sp>
        <p:nvSpPr>
          <p:cNvPr id="10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规范仓库管理流程</a:t>
            </a:r>
            <a:endParaRPr lang="en-US" sz="1400" b="0" strike="noStrike" spc="-1">
              <a:solidFill>
                <a:srgbClr val="FFFFFF"/>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1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1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仓库货物库检管理的相关法规</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《仓储管理条例》</a:t>
            </a:r>
            <a:endParaRPr lang="en-US" sz="1800" b="0" strike="noStrike" spc="-1">
              <a:solidFill>
                <a:srgbClr val="FFFFFF"/>
              </a:solidFill>
              <a:latin typeface="Arial"/>
            </a:endParaRPr>
          </a:p>
        </p:txBody>
      </p:sp>
      <p:sp>
        <p:nvSpPr>
          <p:cNvPr id="11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规定仓库管理的基本要求</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仓库货物入库管理</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货物入库登记</a:t>
            </a:r>
            <a:endParaRPr lang="en-US" sz="2800" b="0" strike="noStrike" spc="-1">
              <a:solidFill>
                <a:srgbClr val="FFFFFF"/>
              </a:solidFill>
              <a:latin typeface="Arial"/>
            </a:endParaRPr>
          </a:p>
        </p:txBody>
      </p:sp>
      <p:sp>
        <p:nvSpPr>
          <p:cNvPr id="12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在货物入库时，需要进行入库登记，记录货物的品名、数量、批次等信息，以确保货物信息的准确性。入库登记是仓库管理的第一步，对后续货物管理起着重要的作用。</a:t>
            </a:r>
            <a:endParaRPr lang="en-US" sz="1800" b="0" strike="noStrike" spc="-1">
              <a:solidFill>
                <a:srgbClr val="FFFFFF"/>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货物上架</a:t>
            </a:r>
            <a:endParaRPr lang="en-US" sz="3600" b="0" strike="noStrike" spc="-1">
              <a:solidFill>
                <a:schemeClr val="dk1"/>
              </a:solidFill>
              <a:latin typeface="Arial"/>
            </a:endParaRPr>
          </a:p>
        </p:txBody>
      </p:sp>
      <p:sp>
        <p:nvSpPr>
          <p:cNvPr id="12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根据货物性质和大小进行分类存放</a:t>
            </a:r>
            <a:endParaRPr lang="en-US" sz="1600" b="0" strike="noStrike" spc="-1">
              <a:solidFill>
                <a:srgbClr val="FFFFFF"/>
              </a:solidFill>
              <a:latin typeface="Arial"/>
            </a:endParaRPr>
          </a:p>
        </p:txBody>
      </p:sp>
      <p:sp>
        <p:nvSpPr>
          <p:cNvPr id="12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合理安排货物存放位置</a:t>
            </a:r>
            <a:endParaRPr lang="en-US" sz="2000" b="0" strike="noStrike" spc="-1">
              <a:solidFill>
                <a:srgbClr val="FFFFFF"/>
              </a:solidFill>
              <a:latin typeface="Arial"/>
            </a:endParaRPr>
          </a:p>
        </p:txBody>
      </p:sp>
      <p:sp>
        <p:nvSpPr>
          <p:cNvPr id="12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提高工作效率，减少出错概率</a:t>
            </a:r>
            <a:endParaRPr lang="en-US" sz="1600" b="0" strike="noStrike" spc="-1">
              <a:solidFill>
                <a:srgbClr val="FFFFFF"/>
              </a:solidFill>
              <a:latin typeface="Arial"/>
            </a:endParaRPr>
          </a:p>
        </p:txBody>
      </p:sp>
      <p:sp>
        <p:nvSpPr>
          <p:cNvPr id="12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方便管理和取用</a:t>
            </a:r>
            <a:endParaRPr lang="en-US" sz="2000" b="0" strike="noStrike" spc="-1">
              <a:solidFill>
                <a:srgbClr val="FFFFFF"/>
              </a:solidFill>
              <a:latin typeface="Arial"/>
            </a:endParaRPr>
          </a:p>
        </p:txBody>
      </p:sp>
      <p:sp>
        <p:nvSpPr>
          <p:cNvPr id="12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确保货物存放在良好的环境中</a:t>
            </a:r>
            <a:endParaRPr lang="en-US" sz="1600" b="0" strike="noStrike" spc="-1">
              <a:solidFill>
                <a:srgbClr val="FFFFFF"/>
              </a:solidFill>
              <a:latin typeface="Arial"/>
            </a:endParaRPr>
          </a:p>
        </p:txBody>
      </p:sp>
      <p:sp>
        <p:nvSpPr>
          <p:cNvPr id="12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定期检查货物状态</a:t>
            </a:r>
            <a:endParaRPr lang="en-US" sz="2000" b="0" strike="noStrike" spc="-1">
              <a:solidFill>
                <a:srgbClr val="FFFFFF"/>
              </a:solidFill>
              <a:latin typeface="Arial"/>
            </a:endParaRPr>
          </a:p>
        </p:txBody>
      </p:sp>
      <p:sp>
        <p:nvSpPr>
          <p:cNvPr id="13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防止货物丢失或错放</a:t>
            </a:r>
            <a:endParaRPr lang="en-US" sz="1600" b="0" strike="noStrike" spc="-1">
              <a:solidFill>
                <a:srgbClr val="FFFFFF"/>
              </a:solidFill>
              <a:latin typeface="Arial"/>
            </a:endParaRPr>
          </a:p>
        </p:txBody>
      </p:sp>
      <p:sp>
        <p:nvSpPr>
          <p:cNvPr id="13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避免货物混乱</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货物检验</a:t>
            </a:r>
            <a:endParaRPr lang="en-US" sz="2800" b="0" strike="noStrike" spc="-1">
              <a:solidFill>
                <a:srgbClr val="FFFFFF"/>
              </a:solidFill>
              <a:latin typeface="Arial"/>
            </a:endParaRPr>
          </a:p>
        </p:txBody>
      </p:sp>
      <p:sp>
        <p:nvSpPr>
          <p:cNvPr id="13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货物入库后需要进行货物检验，验证货物的完好性和质量。通过检验可以确保货物符合仓库的存放标准，避免因为货物质量问题而带来的风险和损失。</a:t>
            </a:r>
            <a:endParaRPr lang="en-US" sz="1800" b="0" strike="noStrike" spc="-1">
              <a:solidFill>
                <a:srgbClr val="FFFFFF"/>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入库记录</a:t>
            </a:r>
            <a:endParaRPr lang="en-US" sz="3600" b="0" strike="noStrike" spc="-1">
              <a:solidFill>
                <a:schemeClr val="dk1"/>
              </a:solidFill>
              <a:latin typeface="Arial"/>
            </a:endParaRPr>
          </a:p>
        </p:txBody>
      </p:sp>
      <p:sp>
        <p:nvSpPr>
          <p:cNvPr id="13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包括入库时间、入库数量等</a:t>
            </a:r>
            <a:endParaRPr lang="en-US" sz="1600" b="0" strike="noStrike" spc="-1">
              <a:solidFill>
                <a:srgbClr val="FFFFFF"/>
              </a:solidFill>
              <a:latin typeface="Arial"/>
            </a:endParaRPr>
          </a:p>
        </p:txBody>
      </p:sp>
      <p:sp>
        <p:nvSpPr>
          <p:cNvPr id="13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及时记录入库信息</a:t>
            </a:r>
            <a:endParaRPr lang="en-US" sz="2000" b="0" strike="noStrike" spc="-1">
              <a:solidFill>
                <a:srgbClr val="FFFFFF"/>
              </a:solidFill>
              <a:latin typeface="Arial"/>
            </a:endParaRPr>
          </a:p>
        </p:txBody>
      </p:sp>
      <p:sp>
        <p:nvSpPr>
          <p:cNvPr id="13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保持准确性和实时性</a:t>
            </a:r>
            <a:endParaRPr lang="en-US" sz="1600" b="0" strike="noStrike" spc="-1">
              <a:solidFill>
                <a:srgbClr val="FFFFFF"/>
              </a:solidFill>
              <a:latin typeface="Arial"/>
            </a:endParaRPr>
          </a:p>
        </p:txBody>
      </p:sp>
      <p:sp>
        <p:nvSpPr>
          <p:cNvPr id="14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更新库存信息</a:t>
            </a:r>
            <a:endParaRPr lang="en-US" sz="2000" b="0" strike="noStrike" spc="-1">
              <a:solidFill>
                <a:srgbClr val="FFFFFF"/>
              </a:solidFill>
              <a:latin typeface="Arial"/>
            </a:endParaRPr>
          </a:p>
        </p:txBody>
      </p:sp>
      <p:sp>
        <p:nvSpPr>
          <p:cNvPr id="14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防止信息丢失或错误</a:t>
            </a:r>
            <a:endParaRPr lang="en-US" sz="1600" b="0" strike="noStrike" spc="-1">
              <a:solidFill>
                <a:srgbClr val="FFFFFF"/>
              </a:solidFill>
              <a:latin typeface="Arial"/>
            </a:endParaRPr>
          </a:p>
        </p:txBody>
      </p:sp>
      <p:sp>
        <p:nvSpPr>
          <p:cNvPr id="14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备份入库记录</a:t>
            </a:r>
            <a:endParaRPr lang="en-US" sz="2000" b="0" strike="noStrike" spc="-1">
              <a:solidFill>
                <a:srgbClr val="FFFFFF"/>
              </a:solidFill>
              <a:latin typeface="Arial"/>
            </a:endParaRPr>
          </a:p>
        </p:txBody>
      </p:sp>
      <p:sp>
        <p:nvSpPr>
          <p:cNvPr id="14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确保货物存取流程准确无误</a:t>
            </a:r>
            <a:endParaRPr lang="en-US" sz="1600" b="0" strike="noStrike" spc="-1">
              <a:solidFill>
                <a:srgbClr val="FFFFFF"/>
              </a:solidFill>
              <a:latin typeface="Arial"/>
            </a:endParaRPr>
          </a:p>
        </p:txBody>
      </p:sp>
      <p:sp>
        <p:nvSpPr>
          <p:cNvPr id="14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与出库信息匹配</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货物上架</a:t>
            </a:r>
            <a:endParaRPr lang="en-US" sz="1800" b="0" strike="noStrike" spc="-1">
              <a:solidFill>
                <a:srgbClr val="FFFFFF"/>
              </a:solidFill>
              <a:latin typeface="Arial"/>
            </a:endParaRPr>
          </a:p>
        </p:txBody>
      </p:sp>
      <p:sp>
        <p:nvSpPr>
          <p:cNvPr id="14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分类存放</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定期检查货物</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保持整洁有序</a:t>
            </a:r>
            <a:endParaRPr lang="en-US" sz="1400" b="0" strike="noStrike" spc="-1">
              <a:solidFill>
                <a:srgbClr val="FFFFFF"/>
              </a:solidFill>
              <a:latin typeface="Arial"/>
            </a:endParaRPr>
          </a:p>
        </p:txBody>
      </p:sp>
      <p:sp>
        <p:nvSpPr>
          <p:cNvPr id="14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货物检验</a:t>
            </a:r>
            <a:endParaRPr lang="en-US" sz="1800" b="0" strike="noStrike" spc="-1">
              <a:solidFill>
                <a:srgbClr val="FFFFFF"/>
              </a:solidFill>
              <a:latin typeface="Arial"/>
            </a:endParaRPr>
          </a:p>
        </p:txBody>
      </p:sp>
      <p:sp>
        <p:nvSpPr>
          <p:cNvPr id="15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验证货物质量</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避免风险损失</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确保符合标准</a:t>
            </a:r>
            <a:endParaRPr lang="en-US" sz="1400" b="0" strike="noStrike" spc="-1">
              <a:solidFill>
                <a:srgbClr val="FFFFFF"/>
              </a:solidFill>
              <a:latin typeface="Arial"/>
            </a:endParaRPr>
          </a:p>
        </p:txBody>
      </p:sp>
      <p:sp>
        <p:nvSpPr>
          <p:cNvPr id="15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入库记录</a:t>
            </a:r>
            <a:endParaRPr lang="en-US" sz="1800" b="0" strike="noStrike" spc="-1">
              <a:solidFill>
                <a:srgbClr val="FFFFFF"/>
              </a:solidFill>
              <a:latin typeface="Arial"/>
            </a:endParaRPr>
          </a:p>
        </p:txBody>
      </p:sp>
      <p:sp>
        <p:nvSpPr>
          <p:cNvPr id="15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及时更新信息</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备份记录信息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与出库信息匹配</a:t>
            </a:r>
            <a:endParaRPr lang="en-US" sz="1400" b="0" strike="noStrike" spc="-1">
              <a:solidFill>
                <a:srgbClr val="FFFFFF"/>
              </a:solidFill>
              <a:latin typeface="Arial"/>
            </a:endParaRPr>
          </a:p>
        </p:txBody>
      </p:sp>
      <p:sp>
        <p:nvSpPr>
          <p:cNvPr id="15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仓库货物管理流程比较</a:t>
            </a:r>
            <a:endParaRPr lang="en-US" sz="3600" b="0" strike="noStrike" spc="-1">
              <a:solidFill>
                <a:schemeClr val="dk1"/>
              </a:solidFill>
              <a:latin typeface="Arial"/>
            </a:endParaRPr>
          </a:p>
        </p:txBody>
      </p:sp>
      <p:sp>
        <p:nvSpPr>
          <p:cNvPr id="15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入库登记</a:t>
            </a:r>
            <a:endParaRPr lang="en-US" sz="1800" b="0" strike="noStrike" spc="-1">
              <a:solidFill>
                <a:srgbClr val="FFFFFF"/>
              </a:solidFill>
              <a:latin typeface="Arial"/>
            </a:endParaRPr>
          </a:p>
        </p:txBody>
      </p:sp>
      <p:sp>
        <p:nvSpPr>
          <p:cNvPr id="15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确保信息准确性</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记录关键信息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创建入库记录</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5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仓库货物入库管理是仓库管理中至关重要的一环，通过严格的入库登记、货物上架、货物检验和入库记录流程的管理，可以有效提高仓库存储和管理的效率，确保货物信息的准确性和完整性。合理的管理流程可以提升仓库整体的运作效率，降低出错率，为企业的供应链管理提供保障。</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仓库货物出库管理</a:t>
            </a:r>
            <a:endParaRPr lang="en-US" sz="3600" b="0" strike="noStrike" spc="-1">
              <a:solidFill>
                <a:schemeClr val="dk1"/>
              </a:solidFill>
              <a:latin typeface="Arial"/>
            </a:endParaRPr>
          </a:p>
        </p:txBody>
      </p:sp>
      <p:sp>
        <p:nvSpPr>
          <p:cNvPr id="16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货物出库申请</a:t>
            </a:r>
            <a:endParaRPr lang="en-US" sz="2800" b="0" strike="noStrike" spc="-1">
              <a:solidFill>
                <a:srgbClr val="FFFFFF"/>
              </a:solidFill>
              <a:latin typeface="Arial"/>
            </a:endParaRPr>
          </a:p>
        </p:txBody>
      </p:sp>
      <p:sp>
        <p:nvSpPr>
          <p:cNvPr id="16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在进行货物出库前，必须先进行出库申请。出库申请需要明确出库的原因和数量，以确保出库的合理性和准确性。只有经过审核通过的出库申请才能进行后续的出库作业。</a:t>
            </a:r>
            <a:endParaRPr lang="en-US" sz="1800" b="0" strike="noStrike" spc="-1">
              <a:solidFill>
                <a:srgbClr val="FFFFFF"/>
              </a:solidFill>
              <a:latin typeface="Arial"/>
            </a:endParaRPr>
          </a:p>
        </p:txBody>
      </p:sp>
      <p:sp>
        <p:nvSpPr>
          <p:cNvPr id="16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货物拣货</a:t>
            </a:r>
            <a:endParaRPr lang="en-US" sz="3600" b="0" strike="noStrike" spc="-1">
              <a:solidFill>
                <a:schemeClr val="dk1"/>
              </a:solidFill>
              <a:latin typeface="Arial"/>
            </a:endParaRPr>
          </a:p>
        </p:txBody>
      </p:sp>
      <p:sp>
        <p:nvSpPr>
          <p:cNvPr id="16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仓库工作人员根据出库申请单上的信息，进行货物的拣货工作，确保取出的货物符合要求。</a:t>
            </a:r>
            <a:endParaRPr lang="en-US" sz="1600" b="0" strike="noStrike" spc="-1">
              <a:solidFill>
                <a:srgbClr val="FFFFFF"/>
              </a:solidFill>
              <a:latin typeface="Arial"/>
            </a:endParaRPr>
          </a:p>
        </p:txBody>
      </p:sp>
      <p:sp>
        <p:nvSpPr>
          <p:cNvPr id="16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根据出库申请单拣货</a:t>
            </a:r>
            <a:endParaRPr lang="en-US" sz="2000" b="0" strike="noStrike" spc="-1">
              <a:solidFill>
                <a:srgbClr val="FFFFFF"/>
              </a:solidFill>
              <a:latin typeface="Arial"/>
            </a:endParaRPr>
          </a:p>
        </p:txBody>
      </p:sp>
      <p:sp>
        <p:nvSpPr>
          <p:cNvPr id="17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拣货过程中，需要逐一核对货物的信息，以确保拣货的准确性，避免出错。</a:t>
            </a:r>
            <a:endParaRPr lang="en-US" sz="1600" b="0" strike="noStrike" spc="-1">
              <a:solidFill>
                <a:srgbClr val="FFFFFF"/>
              </a:solidFill>
              <a:latin typeface="Arial"/>
            </a:endParaRPr>
          </a:p>
        </p:txBody>
      </p:sp>
      <p:sp>
        <p:nvSpPr>
          <p:cNvPr id="17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逐一核对货物信息</a:t>
            </a:r>
            <a:endParaRPr lang="en-US" sz="2000" b="0" strike="noStrike" spc="-1">
              <a:solidFill>
                <a:srgbClr val="FFFFFF"/>
              </a:solidFill>
              <a:latin typeface="Arial"/>
            </a:endParaRPr>
          </a:p>
        </p:txBody>
      </p:sp>
      <p:sp>
        <p:nvSpPr>
          <p:cNvPr id="17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拣货过程中要注意货物的完好无损，防止在拣货过程中对货物造成损坏。</a:t>
            </a:r>
            <a:endParaRPr lang="en-US" sz="1600" b="0" strike="noStrike" spc="-1">
              <a:solidFill>
                <a:srgbClr val="FFFFFF"/>
              </a:solidFill>
              <a:latin typeface="Arial"/>
            </a:endParaRPr>
          </a:p>
        </p:txBody>
      </p:sp>
      <p:sp>
        <p:nvSpPr>
          <p:cNvPr id="17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保证货物完好无损</a:t>
            </a:r>
            <a:endParaRPr lang="en-US" sz="2000" b="0" strike="noStrike" spc="-1">
              <a:solidFill>
                <a:srgbClr val="FFFFFF"/>
              </a:solidFill>
              <a:latin typeface="Arial"/>
            </a:endParaRPr>
          </a:p>
        </p:txBody>
      </p:sp>
      <p:sp>
        <p:nvSpPr>
          <p:cNvPr id="17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7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货物装车</a:t>
            </a:r>
            <a:endParaRPr lang="en-US" sz="3600" b="0" strike="noStrike" spc="-1">
              <a:solidFill>
                <a:schemeClr val="dk1"/>
              </a:solidFill>
              <a:latin typeface="Arial"/>
            </a:endParaRPr>
          </a:p>
        </p:txBody>
      </p:sp>
      <p:sp>
        <p:nvSpPr>
          <p:cNvPr id="17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在货物装车前，需要按照出库清单逐一核对货物，确保不遗漏任何货物。</a:t>
            </a:r>
            <a:endParaRPr lang="en-US" sz="1600" b="0" strike="noStrike" spc="-1">
              <a:solidFill>
                <a:srgbClr val="FFFFFF"/>
              </a:solidFill>
              <a:latin typeface="Arial"/>
            </a:endParaRPr>
          </a:p>
        </p:txBody>
      </p:sp>
      <p:sp>
        <p:nvSpPr>
          <p:cNvPr id="17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按照出库清单逐一核对</a:t>
            </a:r>
            <a:endParaRPr lang="en-US" sz="2000" b="0" strike="noStrike" spc="-1">
              <a:solidFill>
                <a:srgbClr val="FFFFFF"/>
              </a:solidFill>
              <a:latin typeface="Arial"/>
            </a:endParaRPr>
          </a:p>
        </p:txBody>
      </p:sp>
      <p:sp>
        <p:nvSpPr>
          <p:cNvPr id="17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8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货物装车时，要确保货物摆放稳固，避免在运输过程中出现货物松动或倾斜的情况。</a:t>
            </a:r>
            <a:endParaRPr lang="en-US" sz="1600" b="0" strike="noStrike" spc="-1">
              <a:solidFill>
                <a:srgbClr val="FFFFFF"/>
              </a:solidFill>
              <a:latin typeface="Arial"/>
            </a:endParaRPr>
          </a:p>
        </p:txBody>
      </p:sp>
      <p:sp>
        <p:nvSpPr>
          <p:cNvPr id="18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安全装车</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更新库存信息</a:t>
            </a:r>
            <a:endParaRPr lang="en-US" sz="1800" b="0" strike="noStrike" spc="-1">
              <a:solidFill>
                <a:srgbClr val="FFFFFF"/>
              </a:solidFill>
              <a:latin typeface="Arial"/>
            </a:endParaRPr>
          </a:p>
        </p:txBody>
      </p:sp>
      <p:sp>
        <p:nvSpPr>
          <p:cNvPr id="18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记录完出库信息后，需要及时更新库存信息，以保持库存信息的准确性和完整性。</a:t>
            </a:r>
            <a:endParaRPr lang="en-US" sz="1400" b="0" strike="noStrike" spc="-1">
              <a:solidFill>
                <a:srgbClr val="FFFFFF"/>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备份出库记录</a:t>
            </a:r>
            <a:endParaRPr lang="en-US" sz="1800" b="0" strike="noStrike" spc="-1">
              <a:solidFill>
                <a:srgbClr val="FFFFFF"/>
              </a:solidFill>
              <a:latin typeface="Arial"/>
            </a:endParaRPr>
          </a:p>
        </p:txBody>
      </p:sp>
      <p:sp>
        <p:nvSpPr>
          <p:cNvPr id="19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出库信息记录后，要及时备份，以防止信息丢失，保障数据安全。</a:t>
            </a:r>
            <a:endParaRPr lang="en-US" sz="1400" b="0" strike="noStrike" spc="-1">
              <a:solidFill>
                <a:srgbClr val="FFFFFF"/>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9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9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出库记录</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及时记录出库信息</a:t>
            </a:r>
            <a:endParaRPr lang="en-US" sz="1800" b="0" strike="noStrike" spc="-1">
              <a:solidFill>
                <a:srgbClr val="FFFFFF"/>
              </a:solidFill>
              <a:latin typeface="Arial"/>
            </a:endParaRPr>
          </a:p>
        </p:txBody>
      </p:sp>
      <p:sp>
        <p:nvSpPr>
          <p:cNvPr id="19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出库管理人员需要及时记录每笔出库的信息，包括出库时间、出库数量等。</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出库管理总结</a:t>
            </a:r>
            <a:endParaRPr lang="en-US" sz="3600" b="0" strike="noStrike" spc="-1">
              <a:solidFill>
                <a:schemeClr val="dk1"/>
              </a:solidFill>
              <a:latin typeface="Arial"/>
            </a:endParaRPr>
          </a:p>
        </p:txBody>
      </p:sp>
      <p:sp>
        <p:nvSpPr>
          <p:cNvPr id="20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货物出库管理是仓库管理中一个重要的环节，良好的出库管理流程能有效提高出库效率，减少出错概率。通过规范的出库申请、拣货作业、装车流程以及出库记录管理，可以确保货物的准确出库和安全运输，提升仓库管理的整体效能。</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05</a:t>
            </a:r>
            <a:endParaRPr lang="en-US" sz="1800" b="0" strike="noStrike" spc="148">
              <a:solidFill>
                <a:schemeClr val="dk1">
                  <a:lumMod val="65000"/>
                  <a:lumOff val="35000"/>
                </a:schemeClr>
              </a:solidFill>
              <a:latin typeface="Arial"/>
            </a:endParaRPr>
          </a:p>
        </p:txBody>
      </p:sp>
      <p:sp>
        <p:nvSpPr>
          <p:cNvPr id="20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仓库货物信息管理系统</a:t>
            </a:r>
            <a:endParaRPr lang="en-US" sz="3600" b="0" strike="noStrike" spc="-1">
              <a:solidFill>
                <a:schemeClr val="dk1"/>
              </a:solidFill>
              <a:latin typeface="Arial"/>
            </a:endParaRPr>
          </a:p>
        </p:txBody>
      </p:sp>
      <p:sp>
        <p:nvSpPr>
          <p:cNvPr id="20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信息管理系统介绍</a:t>
            </a:r>
            <a:endParaRPr lang="en-US" sz="2800" b="0" strike="noStrike" spc="-1">
              <a:solidFill>
                <a:srgbClr val="FFFFFF"/>
              </a:solidFill>
              <a:latin typeface="Arial"/>
            </a:endParaRPr>
          </a:p>
        </p:txBody>
      </p:sp>
      <p:sp>
        <p:nvSpPr>
          <p:cNvPr id="20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信息管理系统是指通过计算机等信息技术手段对信息进行采集、传输、存储、处理、分析和输出的系统。它在企业管理中起到了至关重要的作用，能够帮助企业更好地管理各类信息，提高管理效率。</a:t>
            </a:r>
            <a:endParaRPr lang="en-US" sz="1800" b="0" strike="noStrike" spc="-1">
              <a:solidFill>
                <a:srgbClr val="FFFFFF"/>
              </a:solidFill>
              <a:latin typeface="Arial"/>
            </a:endParaRPr>
          </a:p>
        </p:txBody>
      </p:sp>
      <p:sp>
        <p:nvSpPr>
          <p:cNvPr id="2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https://d.book118.com/076240234012010104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仓库货物库检管理</vt:lpstr>
      <vt:lpstr>目录</vt:lpstr>
      <vt:lpstr>第1章 仓库货物库检管理简介</vt:lpstr>
      <vt:lpstr> </vt:lpstr>
      <vt:lpstr>仓库货物库检管理的重要性</vt:lpstr>
      <vt:lpstr>仓库货物库检管理的流程</vt:lpstr>
      <vt:lpstr>仓库货物库检管理的相关法规</vt:lpstr>
      <vt:lpstr>第2章 仓库货物入库管理</vt:lpstr>
      <vt:lpstr> </vt:lpstr>
      <vt:lpstr>货物上架</vt:lpstr>
      <vt:lpstr> </vt:lpstr>
      <vt:lpstr>入库记录</vt:lpstr>
      <vt:lpstr>仓库货物管理流程比较</vt:lpstr>
      <vt:lpstr>总结</vt:lpstr>
      <vt:lpstr>第3章 仓库货物出库管理</vt:lpstr>
      <vt:lpstr> </vt:lpstr>
      <vt:lpstr>货物拣货</vt:lpstr>
      <vt:lpstr>货物装车</vt:lpstr>
      <vt:lpstr>出库记录</vt:lpstr>
      <vt:lpstr>出库管理总结</vt:lpstr>
      <vt:lpstr>第4章 仓库货物信息管理系统</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2024-09-29T14:42:03.757</cp:lastPrinted>
  <dcterms:created xsi:type="dcterms:W3CDTF">2024-09-29T06:42:03Z</dcterms:created>
  <dcterms:modified xsi:type="dcterms:W3CDTF">2024-09-29T06:42:05Z</dcterms:modified>
</cp:coreProperties>
</file>