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7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8A20-95E1-48A9-9190-47C6C78A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D09C2-77B1-4579-BE2D-AA77D670A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3450-730F-4490-AB9A-243A39A1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29734-028D-4AC3-87FD-7EB37FF7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55154-A935-40AA-A94F-DFBE03D9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185EE-8BA6-46EF-814E-09E05AA27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2F94A-F46B-4556-8A0F-8BA4B9E06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47672-5565-4AA3-AA2B-0883FA17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A547C-6589-4DA3-B40B-49F2BD12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7FC2D-580E-4EC7-8A12-3A19C4CB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F20F-4472-4312-B43A-85A15ECB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69" r:id="rId2"/>
    <p:sldLayoutId id="2147486170" r:id="rId3"/>
    <p:sldLayoutId id="2147486171" r:id="rId4"/>
    <p:sldLayoutId id="2147486172" r:id="rId5"/>
    <p:sldLayoutId id="2147486173" r:id="rId6"/>
    <p:sldLayoutId id="2147486174" r:id="rId7"/>
    <p:sldLayoutId id="2147486175" r:id="rId8"/>
    <p:sldLayoutId id="2147486176" r:id="rId9"/>
    <p:sldLayoutId id="2147486177" r:id="rId10"/>
    <p:sldLayoutId id="21474861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01131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第二单元4田家四季歌(预习卡)2022至2023学年二年级上册[语文要素天天练]课件PPT(部编版)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田家四季歌概述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田家四季歌的语文要素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田家四季歌的课件PPT展示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田家四季歌的学习方法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田家四季歌的拓展阅读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https://d.book118.com/077001131102006031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汉仪书宋二简</vt:lpstr>
      <vt:lpstr>MiSans</vt:lpstr>
      <vt:lpstr>Wingdings</vt:lpstr>
      <vt:lpstr>Calibri Light</vt:lpstr>
      <vt:lpstr>Office Theme</vt:lpstr>
      <vt:lpstr>第二单元4田家四季歌(预习卡)2022至2023学年二年级上册[语文要素天天练]课件PPT(部编版)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2024-09-03T18:30:01.563</cp:lastPrinted>
  <dcterms:created xsi:type="dcterms:W3CDTF">2024-09-03T10:30:01Z</dcterms:created>
  <dcterms:modified xsi:type="dcterms:W3CDTF">2024-09-03T10:30:03Z</dcterms:modified>
</cp:coreProperties>
</file>