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B4CC1-70D3-4975-A0DD-DC26808C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4228C-29BE-42B0-8D86-A797E26D7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3C273-39E4-4CC6-828C-339BA77AE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A963B-4B92-4E0E-B6E3-49C84043C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7446C0-70D1-47AC-9224-1136BE62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381B49-8B22-47E2-B3F3-0B0F700AC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42A73-9880-4672-8179-ACB9895F7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35468-2833-4622-BA9B-E04B9A49E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584B1-A9F2-4683-ACCC-3967FDB45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14509-2060-4245-B460-5768C1107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1B4BD-8EE5-4086-8BBB-7B74639A1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0206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桡尺骨骨折护理查房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桡尺骨骨折概述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桡尺骨骨折的护理评估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桡尺骨骨折的护理措施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桡尺骨骨折的康复训练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桡尺骨骨折的并发症预防与处理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桡尺骨骨折概述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42" r="1034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01" r="292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8272" b="282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桡尺骨骨折是指发生在桡骨或尺骨的骨折，通常由直接或间接暴力引起。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桡尺骨骨折可以根据骨折部位、骨折类型、移位程度等进行分类，常见的有横断骨折、斜形骨折、粉碎性骨折等。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14" b="79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桡尺骨骨折的常见病因包括交通事故、跌倒、重物砸伤等。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当暴力作用于桡尺骨时，可能导致骨折发生。骨折后，局部血液循环受阻，出现肿胀、疼痛等症状。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桡尺骨骨折的典型表现为局部肿胀、疼痛、活动受限，严重者可能出现畸形、骨擦音等。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医生通常通过X线检查、CT扫描等影像学检查来确诊桡尺骨骨折。根据检查结果，医生可以对骨折进行分类，并制定相应的治疗方案。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97" r="279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桡尺骨骨折的护理评估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评估患者疼痛的部位，是桡骨还是尺骨，或者是两者都有。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264" r="202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使用疼痛评分量表评估患者的疼痛程度，如轻度、中度或重度。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了解患者疼痛的性质，如锐痛、钝痛、放射痛等，有助于判断骨折的类型和程度。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检查患者腕关节和肘关节的活动度，了解骨折是否影响关节的正常功能。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818" b="1381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278" r="1027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008" b="80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评估患者相关肌肉的力量，如屈肌群和伸肌群，以判断骨折是否对肌肉功能造成影响。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观察患者在日常生活活动中的表现，如穿衣、进食、洗澡等，以评估骨折对患者生活的影响。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心理与社会支持评估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观察患者的情绪状态，如焦虑、抑郁等，以及应对疼痛和康复的态度。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了解患者家庭和社会支持情况，包括家属的关心和支持程度，以及社会资源的利用情况。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康复意愿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评估患者对康复的期望和意愿，以及康复计划的配合程度。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桡尺骨骨折的护理措施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051" r="1805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对患者的疼痛程度进行评估，了解其疼痛的性质、部位和持续时间。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采取适当的疼痛缓解措施，如药物治疗、物理治疗或非药物治疗，以减轻患者的疼痛。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记录患者的疼痛情况，以便于观察疼痛的变化和治疗效果。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向患者及其家属提供疼痛相关知识，帮助他们了解疼痛的原因、预防和缓解方法。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https://d.book118.com/077002065024006033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2024-09-06T08:19:03.599</cp:lastPrinted>
  <dcterms:created xsi:type="dcterms:W3CDTF">2024-09-06T00:19:03Z</dcterms:created>
  <dcterms:modified xsi:type="dcterms:W3CDTF">2024-09-06T00:19:05Z</dcterms:modified>
</cp:coreProperties>
</file>