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BF3870-188D-4E03-B7A3-53A914458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00C730-2FB1-4CE9-B670-FA2D882CD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4DDF9E-BF28-4198-8853-400381DE7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C2E66E-FAFD-44A8-89E7-6BD8DD6B3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FFE161-44DD-45B1-ADE4-87EA56062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C00D6D-9378-4806-BE31-3EFEF9938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D2549C-666C-49BA-BF50-99F06D178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807BBC-F6BE-4FA5-A846-A3D837896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038F6C-78D7-498A-993C-56F7B9D7E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18A400-303A-41F3-B236-D0B3E7DC5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A054AD-A7ED-4A11-A4E5-DE50A01B5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700304406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预防白内障相关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白内障的概述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白内障的成因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白内障的预防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白内障的治疗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白内障的预防与保健知识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白内障的概述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白内障是指眼睛的晶状体变得混浊，导致视力下降的一种眼病。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晶状体是眼睛中的重要结构，负责将入射的光聚焦在视网膜上，形成清晰的图像。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当晶状体变得混浊时，光线无法正常通过，导致视力模糊。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白内障的定义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37" b="73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33" r="1253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32" r="1873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900" r="1890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白内障的分类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由于遗传因素或胎儿发育异常引起的白内障。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随着年龄增长，晶状体逐渐老化、变硬、失去弹性，导致混浊。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其他眼部疾病如青光眼、葡萄膜炎等引起的晶状体混浊。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长期使用某些药物如糖皮质激素、缩瞳剂等引起的晶状体混浊。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先天性白内障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老年性白内障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并发性白内障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药物性白内障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看东西时出现重影、模糊或视力下降。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视力模糊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难以分辨颜色或明暗对比度。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对比度感知减退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尤其是在光线较强的情况下。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看到光源时有眩光感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尤其是在夜间或光线较强的情况下。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看到光源时有光晕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白内障的症状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白内障的成因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随着年龄的增长，晶状体逐渐老化，失去弹性，导致白内障的发生。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老年性白内障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紫外线长期照射可导致晶状体蛋白质变性，引发白内障。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长期紫外线暴露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年龄因素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有白内障家族史的人，其患病风险相对较高。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某些基因突变可增加白内障的患病风险。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基因突变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眼部炎症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长期眼部炎症可导致晶状体混浊，引发白内障。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眼部外伤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眼部外伤可导致晶状体受损，进而引发白内障。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眼部疾病或损伤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3188" r="331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长期吸烟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吸烟可增加白内障的患病风险。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长期饮酒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过度饮酒可影响晶状体的正常代谢，导致白内障的发生。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不良生活习惯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https://d.book118.com/077003044061006031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2024-09-03T14:15:17.255</cp:lastPrinted>
  <dcterms:created xsi:type="dcterms:W3CDTF">2024-09-03T06:15:17Z</dcterms:created>
  <dcterms:modified xsi:type="dcterms:W3CDTF">2024-09-03T06:15:19Z</dcterms:modified>
</cp:coreProperties>
</file>