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1145D8-53D9-475C-9CE5-89CDF28A1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C61C8-EA38-406D-B80A-F3BE3F0B9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DAC291-1BB6-4BE8-B87D-E32225E7B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66894B-14C9-47CF-9D15-52AF19189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0797C6-2119-4425-BF87-BD9A807D17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4347B5-CFE8-434A-83FE-9CB879C062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EABCA9-C479-41CA-B3C9-F975C23578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1ADD69-E72A-433D-94C0-EA8AF60E08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F50D6C-26C9-4F18-A4EE-513474F75B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85EB3-0363-4B5B-95A7-B0EBC8A37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9C48A9-AD48-49FA-B60A-5F19182B1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10102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中考英语专题复习培训课件单项选择技巧和解题方法篇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Catalog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Single Choice</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Sorting out vocabulary and grammar knowledge points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Application of Single Choice Techniques in Reading comprehension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Application of Single Choice Techniques in Cloze Test</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Strategies for Improving Single Choice Ability in Writing</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Catalog</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Understanding the question stem: Accurately graphing the key information and requirements of the question stem is critical for selecting the correct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Analyzing the options: Carefully analyzing each option and comparing it with the question stem to identify the most suitable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Eliminating interference: Eliminating options that are objectively incorrect or irrelevant to bring down the choices and increase the chances of selecting the correct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Using context includes: Utilizing context includes from the passage or text to help understand the meaning and intention of the question, then facilitating the selection of the correct answer</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Single Item Selection Skills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Identifying the problem type: Determining the type of problem (e.g., vocabulary, grammar, reading comprehension) helps to focus on the relevant skills and strategies needed to solve it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Applying knowledge and skills: Drawing on relevant knowledge and skills learned through the course to solve the problem effectively</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Using logical reasoning: Employing logical reasoning and productive skills to analyze the problem and drive at a rational solution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Checking and revising: After selecting an answer, it is important to check and revise it to ensure its accuracy and alternative care errors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Problem solving methods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Single Choice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Definition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Single Choice refers to a type of question in which students are given four or five options and must select the best answer</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Characteristics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Single Choice questions commonly test students' knowledge of vocabulary, grammar, and reading comprehension They are designed to assess students' ability to analyze and evaluate language use in context</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Question types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Single Choice questions can be classified into different types, such as vocal questions, grammar questions, and reading comprehension questions Each type of question requires different skills and strategies to solve</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Score distribution</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score distribution of Single Choice questions varies depending on the exam. Generally, each question is worth the same number of points, and the total score is calculated based on the number of correct answers</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question types and score distribution</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To solve Single Choice questions effectively, students should use strategies such as identifying implicit options, reading the question carefully, and using context includes to infer the meaning of unknown words</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Precautions</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When solving Single Choice questions, students should avoid guiding randomly and should be careful to read the instructions carefully They should also avoid spending too much time on one question and should move on if they are not sure of the answer</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Strategies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Problem solving strategies and precautions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Sorting out vocabulary and grammar knowledge points</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Pay attention to the sub differences in meaning, usage, and location of words to avoid fusion and misuse</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Distinguished syndromes, antonyms, and homonyms</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Familiarize yourself with common verb noun, objective noun, and preliminary phrase settlements to enhance the accuracy and fluency of language expression</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Master fixed settlements</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Vocabulary discrimination and fixed settlements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Tense, voice, and subject verb consistency issues</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Understand the differences between the present, past, and future tensions, as well as the perfect, progressive, and past voices, to accurately express time concepts and action states</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Grass the basic tensions and their uses</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Ensure that the subject and verb agreement in number and person to maintain graphical correctness</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Pay attention to subject verb agreement</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Identify presence leading words</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Recognize words that introduce topic intentions, such as "however," "there are," and "in addition," to understand the logical relationships within a text</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Analyze the functions of presence leading words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 the roles of different presence leading words in terms of transitioning, summarizing, or emphasizing certificate information</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Selection and Function Recognition of Sentence Leading Words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Distinguish between different non-financial verb forms</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Recognize the differences between infinities, gerunds, and particles in terms of their forms, uses, and means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Understand the functions of…</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Analyze the roles of non-financial verbs in sentiments, such as serving as subjects, objects, completion, or advertisements, to enhance your understanding of presence structure and meaning</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Non fine verb form judgment and meaning understanding</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https://d.book118.com/077010102064006044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2024-09-18T21:01:26.979</cp:lastPrinted>
  <dcterms:created xsi:type="dcterms:W3CDTF">2024-09-18T13:01:27Z</dcterms:created>
  <dcterms:modified xsi:type="dcterms:W3CDTF">2024-09-18T13:01:29Z</dcterms:modified>
</cp:coreProperties>
</file>